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341" r:id="rId2"/>
    <p:sldId id="312" r:id="rId3"/>
    <p:sldId id="330" r:id="rId4"/>
    <p:sldId id="315" r:id="rId5"/>
    <p:sldId id="269" r:id="rId6"/>
    <p:sldId id="339" r:id="rId7"/>
    <p:sldId id="34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3C30"/>
    <a:srgbClr val="F6E2E5"/>
    <a:srgbClr val="732330"/>
    <a:srgbClr val="A32B2A"/>
    <a:srgbClr val="070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58" y="163"/>
      </p:cViewPr>
      <p:guideLst>
        <p:guide orient="horz" pos="2112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3843D-68B8-4BE0-9660-03E52B47BEEF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104A1-4875-4CD1-810F-1D7E3098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6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0436" y="-613406"/>
            <a:ext cx="12202436" cy="8741241"/>
            <a:chOff x="-10436" y="-613406"/>
            <a:chExt cx="12202436" cy="8741241"/>
          </a:xfrm>
        </p:grpSpPr>
        <p:sp>
          <p:nvSpPr>
            <p:cNvPr id="8" name="Rectangle 7"/>
            <p:cNvSpPr/>
            <p:nvPr/>
          </p:nvSpPr>
          <p:spPr>
            <a:xfrm>
              <a:off x="3467100" y="3938836"/>
              <a:ext cx="8724900" cy="21341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0436" y="-5345"/>
              <a:ext cx="9652444" cy="6875124"/>
            </a:xfrm>
            <a:custGeom>
              <a:avLst/>
              <a:gdLst>
                <a:gd name="connsiteX0" fmla="*/ 0 w 9652444"/>
                <a:gd name="connsiteY0" fmla="*/ 0 h 6875124"/>
                <a:gd name="connsiteX1" fmla="*/ 9652444 w 9652444"/>
                <a:gd name="connsiteY1" fmla="*/ 0 h 6875124"/>
                <a:gd name="connsiteX2" fmla="*/ 3820384 w 9652444"/>
                <a:gd name="connsiteY2" fmla="*/ 6875124 h 6875124"/>
                <a:gd name="connsiteX3" fmla="*/ 0 w 9652444"/>
                <a:gd name="connsiteY3" fmla="*/ 6875124 h 687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2444" h="6875124">
                  <a:moveTo>
                    <a:pt x="0" y="0"/>
                  </a:moveTo>
                  <a:lnTo>
                    <a:pt x="9652444" y="0"/>
                  </a:lnTo>
                  <a:lnTo>
                    <a:pt x="3820384" y="6875124"/>
                  </a:lnTo>
                  <a:lnTo>
                    <a:pt x="0" y="6875124"/>
                  </a:lnTo>
                  <a:close/>
                </a:path>
              </a:pathLst>
            </a:custGeom>
            <a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2400000">
              <a:off x="2966291" y="1958655"/>
              <a:ext cx="732824" cy="5828448"/>
            </a:xfrm>
            <a:custGeom>
              <a:avLst/>
              <a:gdLst>
                <a:gd name="connsiteX0" fmla="*/ 0 w 732824"/>
                <a:gd name="connsiteY0" fmla="*/ 614911 h 5828448"/>
                <a:gd name="connsiteX1" fmla="*/ 732824 w 732824"/>
                <a:gd name="connsiteY1" fmla="*/ 0 h 5828448"/>
                <a:gd name="connsiteX2" fmla="*/ 732822 w 732824"/>
                <a:gd name="connsiteY2" fmla="*/ 5213537 h 5828448"/>
                <a:gd name="connsiteX3" fmla="*/ 0 w 732824"/>
                <a:gd name="connsiteY3" fmla="*/ 5828448 h 5828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824" h="5828448">
                  <a:moveTo>
                    <a:pt x="0" y="614911"/>
                  </a:moveTo>
                  <a:lnTo>
                    <a:pt x="732824" y="0"/>
                  </a:lnTo>
                  <a:lnTo>
                    <a:pt x="732822" y="5213537"/>
                  </a:lnTo>
                  <a:lnTo>
                    <a:pt x="0" y="58284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8"/>
            <p:cNvSpPr/>
            <p:nvPr/>
          </p:nvSpPr>
          <p:spPr>
            <a:xfrm>
              <a:off x="-10436" y="-6888"/>
              <a:ext cx="1736590" cy="2185959"/>
            </a:xfrm>
            <a:custGeom>
              <a:avLst/>
              <a:gdLst>
                <a:gd name="connsiteX0" fmla="*/ 0 w 1371600"/>
                <a:gd name="connsiteY0" fmla="*/ 0 h 1726522"/>
                <a:gd name="connsiteX1" fmla="*/ 1371600 w 1371600"/>
                <a:gd name="connsiteY1" fmla="*/ 0 h 1726522"/>
                <a:gd name="connsiteX2" fmla="*/ 1371600 w 1371600"/>
                <a:gd name="connsiteY2" fmla="*/ 1726522 h 1726522"/>
                <a:gd name="connsiteX3" fmla="*/ 0 w 1371600"/>
                <a:gd name="connsiteY3" fmla="*/ 1726522 h 1726522"/>
                <a:gd name="connsiteX4" fmla="*/ 0 w 1371600"/>
                <a:gd name="connsiteY4" fmla="*/ 0 h 1726522"/>
                <a:gd name="connsiteX0" fmla="*/ 0 w 1371600"/>
                <a:gd name="connsiteY0" fmla="*/ 0 h 1726522"/>
                <a:gd name="connsiteX1" fmla="*/ 1371600 w 1371600"/>
                <a:gd name="connsiteY1" fmla="*/ 0 h 1726522"/>
                <a:gd name="connsiteX2" fmla="*/ 0 w 1371600"/>
                <a:gd name="connsiteY2" fmla="*/ 1726522 h 1726522"/>
                <a:gd name="connsiteX3" fmla="*/ 0 w 1371600"/>
                <a:gd name="connsiteY3" fmla="*/ 0 h 172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1726522">
                  <a:moveTo>
                    <a:pt x="0" y="0"/>
                  </a:moveTo>
                  <a:lnTo>
                    <a:pt x="1371600" y="0"/>
                  </a:lnTo>
                  <a:lnTo>
                    <a:pt x="0" y="17265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28343" y="5618212"/>
              <a:ext cx="2006820" cy="1251567"/>
            </a:xfrm>
            <a:custGeom>
              <a:avLst/>
              <a:gdLst>
                <a:gd name="connsiteX0" fmla="*/ 1050190 w 2006820"/>
                <a:gd name="connsiteY0" fmla="*/ 0 h 1251567"/>
                <a:gd name="connsiteX1" fmla="*/ 2006820 w 2006820"/>
                <a:gd name="connsiteY1" fmla="*/ 0 h 1251567"/>
                <a:gd name="connsiteX2" fmla="*/ 956630 w 2006820"/>
                <a:gd name="connsiteY2" fmla="*/ 1251567 h 1251567"/>
                <a:gd name="connsiteX3" fmla="*/ 0 w 2006820"/>
                <a:gd name="connsiteY3" fmla="*/ 1251567 h 12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820" h="1251567">
                  <a:moveTo>
                    <a:pt x="1050190" y="0"/>
                  </a:moveTo>
                  <a:lnTo>
                    <a:pt x="2006820" y="0"/>
                  </a:lnTo>
                  <a:lnTo>
                    <a:pt x="956630" y="1251567"/>
                  </a:lnTo>
                  <a:lnTo>
                    <a:pt x="0" y="12515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 rot="2400000">
              <a:off x="4781281" y="-613406"/>
              <a:ext cx="732822" cy="8741241"/>
            </a:xfrm>
            <a:custGeom>
              <a:avLst/>
              <a:gdLst>
                <a:gd name="connsiteX0" fmla="*/ 0 w 732822"/>
                <a:gd name="connsiteY0" fmla="*/ 614911 h 8741241"/>
                <a:gd name="connsiteX1" fmla="*/ 732822 w 732822"/>
                <a:gd name="connsiteY1" fmla="*/ 0 h 8741241"/>
                <a:gd name="connsiteX2" fmla="*/ 732822 w 732822"/>
                <a:gd name="connsiteY2" fmla="*/ 8126330 h 8741241"/>
                <a:gd name="connsiteX3" fmla="*/ 0 w 732822"/>
                <a:gd name="connsiteY3" fmla="*/ 8741241 h 874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822" h="8741241">
                  <a:moveTo>
                    <a:pt x="0" y="614911"/>
                  </a:moveTo>
                  <a:lnTo>
                    <a:pt x="732822" y="0"/>
                  </a:lnTo>
                  <a:lnTo>
                    <a:pt x="732822" y="8126330"/>
                  </a:lnTo>
                  <a:lnTo>
                    <a:pt x="0" y="87412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932005" y="-5345"/>
              <a:ext cx="6725546" cy="6875124"/>
            </a:xfrm>
            <a:custGeom>
              <a:avLst/>
              <a:gdLst>
                <a:gd name="connsiteX0" fmla="*/ 5768915 w 6725546"/>
                <a:gd name="connsiteY0" fmla="*/ 0 h 6875124"/>
                <a:gd name="connsiteX1" fmla="*/ 6725546 w 6725546"/>
                <a:gd name="connsiteY1" fmla="*/ 0 h 6875124"/>
                <a:gd name="connsiteX2" fmla="*/ 956632 w 6725546"/>
                <a:gd name="connsiteY2" fmla="*/ 6875124 h 6875124"/>
                <a:gd name="connsiteX3" fmla="*/ 0 w 6725546"/>
                <a:gd name="connsiteY3" fmla="*/ 6875124 h 687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5546" h="6875124">
                  <a:moveTo>
                    <a:pt x="5768915" y="0"/>
                  </a:moveTo>
                  <a:lnTo>
                    <a:pt x="6725546" y="0"/>
                  </a:lnTo>
                  <a:lnTo>
                    <a:pt x="956632" y="6875124"/>
                  </a:lnTo>
                  <a:lnTo>
                    <a:pt x="0" y="68751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2271" y="4164778"/>
            <a:ext cx="6683734" cy="1654269"/>
          </a:xfrm>
        </p:spPr>
        <p:txBody>
          <a:bodyPr anchor="b">
            <a:normAutofit/>
          </a:bodyPr>
          <a:lstStyle>
            <a:lvl1pPr algn="r"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21069" y="168738"/>
            <a:ext cx="4957483" cy="439614"/>
          </a:xfrm>
        </p:spPr>
        <p:txBody>
          <a:bodyPr>
            <a:normAutofit/>
          </a:bodyPr>
          <a:lstStyle>
            <a:lvl1pPr marL="0" indent="0" algn="r">
              <a:buNone/>
              <a:defRPr sz="2000" b="1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FFBA-5BBC-49A9-A2E3-481206840712}" type="datetime1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6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899150" y="1099081"/>
            <a:ext cx="6115050" cy="4659841"/>
          </a:xfrm>
          <a:custGeom>
            <a:avLst/>
            <a:gdLst>
              <a:gd name="connsiteX0" fmla="*/ 0 w 6115050"/>
              <a:gd name="connsiteY0" fmla="*/ 0 h 4659841"/>
              <a:gd name="connsiteX1" fmla="*/ 6115050 w 6115050"/>
              <a:gd name="connsiteY1" fmla="*/ 0 h 4659841"/>
              <a:gd name="connsiteX2" fmla="*/ 6115050 w 6115050"/>
              <a:gd name="connsiteY2" fmla="*/ 4659841 h 4659841"/>
              <a:gd name="connsiteX3" fmla="*/ 0 w 6115050"/>
              <a:gd name="connsiteY3" fmla="*/ 4659841 h 46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050" h="4659841">
                <a:moveTo>
                  <a:pt x="0" y="0"/>
                </a:moveTo>
                <a:lnTo>
                  <a:pt x="6115050" y="0"/>
                </a:lnTo>
                <a:lnTo>
                  <a:pt x="6115050" y="4659841"/>
                </a:lnTo>
                <a:lnTo>
                  <a:pt x="0" y="46598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8203-01B4-4929-820E-D8B22F3B3D6B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2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41791" y="0"/>
            <a:ext cx="5009951" cy="6858000"/>
          </a:xfrm>
          <a:custGeom>
            <a:avLst/>
            <a:gdLst>
              <a:gd name="connsiteX0" fmla="*/ 0 w 5009951"/>
              <a:gd name="connsiteY0" fmla="*/ 0 h 6858000"/>
              <a:gd name="connsiteX1" fmla="*/ 3256941 w 5009951"/>
              <a:gd name="connsiteY1" fmla="*/ 0 h 6858000"/>
              <a:gd name="connsiteX2" fmla="*/ 3256941 w 5009951"/>
              <a:gd name="connsiteY2" fmla="*/ 6858000 h 6858000"/>
              <a:gd name="connsiteX3" fmla="*/ 0 w 50099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951" h="6858000">
                <a:moveTo>
                  <a:pt x="0" y="0"/>
                </a:moveTo>
                <a:lnTo>
                  <a:pt x="3256941" y="0"/>
                </a:lnTo>
                <a:cubicBezTo>
                  <a:pt x="5687966" y="1873045"/>
                  <a:pt x="5498697" y="4925961"/>
                  <a:pt x="3256941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C149-6912-4041-B759-67CCB77CA589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3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72254" y="-4020"/>
            <a:ext cx="6521423" cy="6872288"/>
          </a:xfrm>
          <a:custGeom>
            <a:avLst/>
            <a:gdLst>
              <a:gd name="connsiteX0" fmla="*/ 0 w 6521423"/>
              <a:gd name="connsiteY0" fmla="*/ 0 h 6872288"/>
              <a:gd name="connsiteX1" fmla="*/ 6521423 w 6521423"/>
              <a:gd name="connsiteY1" fmla="*/ 0 h 6872288"/>
              <a:gd name="connsiteX2" fmla="*/ 6521423 w 6521423"/>
              <a:gd name="connsiteY2" fmla="*/ 6872288 h 6872288"/>
              <a:gd name="connsiteX3" fmla="*/ 0 w 6521423"/>
              <a:gd name="connsiteY3" fmla="*/ 6872288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1423" h="6872288">
                <a:moveTo>
                  <a:pt x="0" y="0"/>
                </a:moveTo>
                <a:lnTo>
                  <a:pt x="6521423" y="0"/>
                </a:lnTo>
                <a:lnTo>
                  <a:pt x="6521423" y="6872288"/>
                </a:lnTo>
                <a:lnTo>
                  <a:pt x="0" y="68722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B027-5ECC-4292-853A-2DCA2496F628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84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9051-22A6-40CF-9BD4-2F4AF16CEB4B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40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03CA-5C53-4AEC-ACAB-0FFDE928AAF9}" type="datetime1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89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4165-9A1E-49D2-A932-B250044ABC1C}" type="datetime1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4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60BC-0DAC-403B-9F47-D288F4439319}" type="datetime1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26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9BDA-7A4E-4BCC-8B36-03D388957A21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74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417F-C98D-42F9-9CC1-9C0E3B362E67}" type="datetime1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4"/>
          <p:cNvSpPr/>
          <p:nvPr userDrawn="1"/>
        </p:nvSpPr>
        <p:spPr>
          <a:xfrm rot="2400000">
            <a:off x="2773787" y="1958655"/>
            <a:ext cx="732824" cy="5828448"/>
          </a:xfrm>
          <a:custGeom>
            <a:avLst/>
            <a:gdLst>
              <a:gd name="connsiteX0" fmla="*/ 0 w 732824"/>
              <a:gd name="connsiteY0" fmla="*/ 614911 h 5828448"/>
              <a:gd name="connsiteX1" fmla="*/ 732824 w 732824"/>
              <a:gd name="connsiteY1" fmla="*/ 0 h 5828448"/>
              <a:gd name="connsiteX2" fmla="*/ 732822 w 732824"/>
              <a:gd name="connsiteY2" fmla="*/ 5213537 h 5828448"/>
              <a:gd name="connsiteX3" fmla="*/ 0 w 732824"/>
              <a:gd name="connsiteY3" fmla="*/ 5828448 h 582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24" h="5828448">
                <a:moveTo>
                  <a:pt x="0" y="614911"/>
                </a:moveTo>
                <a:lnTo>
                  <a:pt x="732824" y="0"/>
                </a:lnTo>
                <a:lnTo>
                  <a:pt x="732822" y="5213537"/>
                </a:lnTo>
                <a:lnTo>
                  <a:pt x="0" y="58284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 userDrawn="1"/>
        </p:nvSpPr>
        <p:spPr>
          <a:xfrm>
            <a:off x="35839" y="5618212"/>
            <a:ext cx="2006820" cy="1251567"/>
          </a:xfrm>
          <a:custGeom>
            <a:avLst/>
            <a:gdLst>
              <a:gd name="connsiteX0" fmla="*/ 1050190 w 2006820"/>
              <a:gd name="connsiteY0" fmla="*/ 0 h 1251567"/>
              <a:gd name="connsiteX1" fmla="*/ 2006820 w 2006820"/>
              <a:gd name="connsiteY1" fmla="*/ 0 h 1251567"/>
              <a:gd name="connsiteX2" fmla="*/ 956630 w 2006820"/>
              <a:gd name="connsiteY2" fmla="*/ 1251567 h 1251567"/>
              <a:gd name="connsiteX3" fmla="*/ 0 w 2006820"/>
              <a:gd name="connsiteY3" fmla="*/ 1251567 h 125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820" h="1251567">
                <a:moveTo>
                  <a:pt x="1050190" y="0"/>
                </a:moveTo>
                <a:lnTo>
                  <a:pt x="2006820" y="0"/>
                </a:lnTo>
                <a:lnTo>
                  <a:pt x="956630" y="1251567"/>
                </a:lnTo>
                <a:lnTo>
                  <a:pt x="0" y="12515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 rot="2400000">
            <a:off x="4588777" y="-613406"/>
            <a:ext cx="732822" cy="8741241"/>
          </a:xfrm>
          <a:custGeom>
            <a:avLst/>
            <a:gdLst>
              <a:gd name="connsiteX0" fmla="*/ 0 w 732822"/>
              <a:gd name="connsiteY0" fmla="*/ 614911 h 8741241"/>
              <a:gd name="connsiteX1" fmla="*/ 732822 w 732822"/>
              <a:gd name="connsiteY1" fmla="*/ 0 h 8741241"/>
              <a:gd name="connsiteX2" fmla="*/ 732822 w 732822"/>
              <a:gd name="connsiteY2" fmla="*/ 8126330 h 8741241"/>
              <a:gd name="connsiteX3" fmla="*/ 0 w 732822"/>
              <a:gd name="connsiteY3" fmla="*/ 8741241 h 874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22" h="8741241">
                <a:moveTo>
                  <a:pt x="0" y="614911"/>
                </a:moveTo>
                <a:lnTo>
                  <a:pt x="732822" y="0"/>
                </a:lnTo>
                <a:lnTo>
                  <a:pt x="732822" y="8126330"/>
                </a:lnTo>
                <a:lnTo>
                  <a:pt x="0" y="87412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2739501" y="-5345"/>
            <a:ext cx="6725546" cy="6875124"/>
          </a:xfrm>
          <a:custGeom>
            <a:avLst/>
            <a:gdLst>
              <a:gd name="connsiteX0" fmla="*/ 5768915 w 6725546"/>
              <a:gd name="connsiteY0" fmla="*/ 0 h 6875124"/>
              <a:gd name="connsiteX1" fmla="*/ 6725546 w 6725546"/>
              <a:gd name="connsiteY1" fmla="*/ 0 h 6875124"/>
              <a:gd name="connsiteX2" fmla="*/ 956632 w 6725546"/>
              <a:gd name="connsiteY2" fmla="*/ 6875124 h 6875124"/>
              <a:gd name="connsiteX3" fmla="*/ 0 w 6725546"/>
              <a:gd name="connsiteY3" fmla="*/ 6875124 h 687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5546" h="6875124">
                <a:moveTo>
                  <a:pt x="5768915" y="0"/>
                </a:moveTo>
                <a:lnTo>
                  <a:pt x="6725546" y="0"/>
                </a:lnTo>
                <a:lnTo>
                  <a:pt x="956632" y="6875124"/>
                </a:lnTo>
                <a:lnTo>
                  <a:pt x="0" y="687512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99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D9C-2C71-4FAD-8A57-B736D98A6EFC}" type="datetime1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1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342C-AE23-445B-BA4F-7A8A574421D3}" type="datetime1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39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048-F902-42DF-8B91-1E33C176005B}" type="datetime1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03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D2DD-FED8-4D40-BC7B-866CE88B0EB0}" type="datetime1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99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3369-720C-4B6E-AEF9-EEC921481EF1}" type="datetime1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6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12788" y="0"/>
            <a:ext cx="4050721" cy="6858000"/>
          </a:xfrm>
          <a:custGeom>
            <a:avLst/>
            <a:gdLst>
              <a:gd name="connsiteX0" fmla="*/ 1098717 w 4050721"/>
              <a:gd name="connsiteY0" fmla="*/ 0 h 6858000"/>
              <a:gd name="connsiteX1" fmla="*/ 4050721 w 4050721"/>
              <a:gd name="connsiteY1" fmla="*/ 0 h 6858000"/>
              <a:gd name="connsiteX2" fmla="*/ 2597341 w 4050721"/>
              <a:gd name="connsiteY2" fmla="*/ 6858000 h 6858000"/>
              <a:gd name="connsiteX3" fmla="*/ 0 w 4050721"/>
              <a:gd name="connsiteY3" fmla="*/ 6858000 h 6858000"/>
              <a:gd name="connsiteX4" fmla="*/ 0 w 4050721"/>
              <a:gd name="connsiteY4" fmla="*/ 51844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0721" h="6858000">
                <a:moveTo>
                  <a:pt x="1098717" y="0"/>
                </a:moveTo>
                <a:lnTo>
                  <a:pt x="4050721" y="0"/>
                </a:lnTo>
                <a:lnTo>
                  <a:pt x="2597341" y="6858000"/>
                </a:lnTo>
                <a:lnTo>
                  <a:pt x="0" y="6858000"/>
                </a:lnTo>
                <a:lnTo>
                  <a:pt x="0" y="51844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E43-7C97-452D-847C-35DEA4CA8453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15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6721047" y="4643841"/>
            <a:ext cx="1816100" cy="1816100"/>
          </a:xfrm>
          <a:custGeom>
            <a:avLst/>
            <a:gdLst>
              <a:gd name="connsiteX0" fmla="*/ 908050 w 1816100"/>
              <a:gd name="connsiteY0" fmla="*/ 0 h 1816100"/>
              <a:gd name="connsiteX1" fmla="*/ 1816100 w 1816100"/>
              <a:gd name="connsiteY1" fmla="*/ 908050 h 1816100"/>
              <a:gd name="connsiteX2" fmla="*/ 908050 w 1816100"/>
              <a:gd name="connsiteY2" fmla="*/ 1816100 h 1816100"/>
              <a:gd name="connsiteX3" fmla="*/ 0 w 1816100"/>
              <a:gd name="connsiteY3" fmla="*/ 908050 h 1816100"/>
              <a:gd name="connsiteX4" fmla="*/ 908050 w 1816100"/>
              <a:gd name="connsiteY4" fmla="*/ 0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100" h="1816100">
                <a:moveTo>
                  <a:pt x="908050" y="0"/>
                </a:moveTo>
                <a:cubicBezTo>
                  <a:pt x="1409552" y="0"/>
                  <a:pt x="1816100" y="406548"/>
                  <a:pt x="1816100" y="908050"/>
                </a:cubicBezTo>
                <a:cubicBezTo>
                  <a:pt x="1816100" y="1409552"/>
                  <a:pt x="1409552" y="1816100"/>
                  <a:pt x="908050" y="1816100"/>
                </a:cubicBezTo>
                <a:cubicBezTo>
                  <a:pt x="406548" y="1816100"/>
                  <a:pt x="0" y="1409552"/>
                  <a:pt x="0" y="908050"/>
                </a:cubicBezTo>
                <a:cubicBezTo>
                  <a:pt x="0" y="406548"/>
                  <a:pt x="406548" y="0"/>
                  <a:pt x="908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721047" y="2520950"/>
            <a:ext cx="1816100" cy="1816100"/>
          </a:xfrm>
          <a:custGeom>
            <a:avLst/>
            <a:gdLst>
              <a:gd name="connsiteX0" fmla="*/ 908050 w 1816100"/>
              <a:gd name="connsiteY0" fmla="*/ 0 h 1816100"/>
              <a:gd name="connsiteX1" fmla="*/ 1816100 w 1816100"/>
              <a:gd name="connsiteY1" fmla="*/ 908050 h 1816100"/>
              <a:gd name="connsiteX2" fmla="*/ 908050 w 1816100"/>
              <a:gd name="connsiteY2" fmla="*/ 1816100 h 1816100"/>
              <a:gd name="connsiteX3" fmla="*/ 0 w 1816100"/>
              <a:gd name="connsiteY3" fmla="*/ 908050 h 1816100"/>
              <a:gd name="connsiteX4" fmla="*/ 908050 w 1816100"/>
              <a:gd name="connsiteY4" fmla="*/ 0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100" h="1816100">
                <a:moveTo>
                  <a:pt x="908050" y="0"/>
                </a:moveTo>
                <a:cubicBezTo>
                  <a:pt x="1409552" y="0"/>
                  <a:pt x="1816100" y="406548"/>
                  <a:pt x="1816100" y="908050"/>
                </a:cubicBezTo>
                <a:cubicBezTo>
                  <a:pt x="1816100" y="1409552"/>
                  <a:pt x="1409552" y="1816100"/>
                  <a:pt x="908050" y="1816100"/>
                </a:cubicBezTo>
                <a:cubicBezTo>
                  <a:pt x="406548" y="1816100"/>
                  <a:pt x="0" y="1409552"/>
                  <a:pt x="0" y="908050"/>
                </a:cubicBezTo>
                <a:cubicBezTo>
                  <a:pt x="0" y="406548"/>
                  <a:pt x="406548" y="0"/>
                  <a:pt x="908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721047" y="398059"/>
            <a:ext cx="1816100" cy="1816100"/>
          </a:xfrm>
          <a:custGeom>
            <a:avLst/>
            <a:gdLst>
              <a:gd name="connsiteX0" fmla="*/ 908050 w 1816100"/>
              <a:gd name="connsiteY0" fmla="*/ 0 h 1816100"/>
              <a:gd name="connsiteX1" fmla="*/ 1816100 w 1816100"/>
              <a:gd name="connsiteY1" fmla="*/ 908050 h 1816100"/>
              <a:gd name="connsiteX2" fmla="*/ 908050 w 1816100"/>
              <a:gd name="connsiteY2" fmla="*/ 1816100 h 1816100"/>
              <a:gd name="connsiteX3" fmla="*/ 0 w 1816100"/>
              <a:gd name="connsiteY3" fmla="*/ 908050 h 1816100"/>
              <a:gd name="connsiteX4" fmla="*/ 908050 w 1816100"/>
              <a:gd name="connsiteY4" fmla="*/ 0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100" h="1816100">
                <a:moveTo>
                  <a:pt x="908050" y="0"/>
                </a:moveTo>
                <a:cubicBezTo>
                  <a:pt x="1409552" y="0"/>
                  <a:pt x="1816100" y="406548"/>
                  <a:pt x="1816100" y="908050"/>
                </a:cubicBezTo>
                <a:cubicBezTo>
                  <a:pt x="1816100" y="1409552"/>
                  <a:pt x="1409552" y="1816100"/>
                  <a:pt x="908050" y="1816100"/>
                </a:cubicBezTo>
                <a:cubicBezTo>
                  <a:pt x="406548" y="1816100"/>
                  <a:pt x="0" y="1409552"/>
                  <a:pt x="0" y="908050"/>
                </a:cubicBezTo>
                <a:cubicBezTo>
                  <a:pt x="0" y="406548"/>
                  <a:pt x="406548" y="0"/>
                  <a:pt x="908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F309-C465-4393-A811-50A332BC8024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4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20"/>
          </p:nvPr>
        </p:nvSpPr>
        <p:spPr>
          <a:xfrm>
            <a:off x="10003760" y="4665512"/>
            <a:ext cx="1261872" cy="1261872"/>
          </a:xfrm>
          <a:custGeom>
            <a:avLst/>
            <a:gdLst>
              <a:gd name="connsiteX0" fmla="*/ 630936 w 1261872"/>
              <a:gd name="connsiteY0" fmla="*/ 0 h 1261872"/>
              <a:gd name="connsiteX1" fmla="*/ 1261872 w 1261872"/>
              <a:gd name="connsiteY1" fmla="*/ 630936 h 1261872"/>
              <a:gd name="connsiteX2" fmla="*/ 630936 w 1261872"/>
              <a:gd name="connsiteY2" fmla="*/ 1261872 h 1261872"/>
              <a:gd name="connsiteX3" fmla="*/ 0 w 1261872"/>
              <a:gd name="connsiteY3" fmla="*/ 630936 h 1261872"/>
              <a:gd name="connsiteX4" fmla="*/ 630936 w 1261872"/>
              <a:gd name="connsiteY4" fmla="*/ 0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1872" h="1261872">
                <a:moveTo>
                  <a:pt x="630936" y="0"/>
                </a:moveTo>
                <a:cubicBezTo>
                  <a:pt x="979392" y="0"/>
                  <a:pt x="1261872" y="282480"/>
                  <a:pt x="1261872" y="630936"/>
                </a:cubicBezTo>
                <a:cubicBezTo>
                  <a:pt x="1261872" y="979392"/>
                  <a:pt x="979392" y="1261872"/>
                  <a:pt x="630936" y="1261872"/>
                </a:cubicBezTo>
                <a:cubicBezTo>
                  <a:pt x="282480" y="1261872"/>
                  <a:pt x="0" y="979392"/>
                  <a:pt x="0" y="630936"/>
                </a:cubicBezTo>
                <a:cubicBezTo>
                  <a:pt x="0" y="282480"/>
                  <a:pt x="282480" y="0"/>
                  <a:pt x="6309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IN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6953169" y="4665512"/>
            <a:ext cx="1261872" cy="1261872"/>
          </a:xfrm>
          <a:custGeom>
            <a:avLst/>
            <a:gdLst>
              <a:gd name="connsiteX0" fmla="*/ 630936 w 1261872"/>
              <a:gd name="connsiteY0" fmla="*/ 0 h 1261872"/>
              <a:gd name="connsiteX1" fmla="*/ 1261872 w 1261872"/>
              <a:gd name="connsiteY1" fmla="*/ 630936 h 1261872"/>
              <a:gd name="connsiteX2" fmla="*/ 630936 w 1261872"/>
              <a:gd name="connsiteY2" fmla="*/ 1261872 h 1261872"/>
              <a:gd name="connsiteX3" fmla="*/ 0 w 1261872"/>
              <a:gd name="connsiteY3" fmla="*/ 630936 h 1261872"/>
              <a:gd name="connsiteX4" fmla="*/ 630936 w 1261872"/>
              <a:gd name="connsiteY4" fmla="*/ 0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1872" h="1261872">
                <a:moveTo>
                  <a:pt x="630936" y="0"/>
                </a:moveTo>
                <a:cubicBezTo>
                  <a:pt x="979392" y="0"/>
                  <a:pt x="1261872" y="282480"/>
                  <a:pt x="1261872" y="630936"/>
                </a:cubicBezTo>
                <a:cubicBezTo>
                  <a:pt x="1261872" y="979392"/>
                  <a:pt x="979392" y="1261872"/>
                  <a:pt x="630936" y="1261872"/>
                </a:cubicBezTo>
                <a:cubicBezTo>
                  <a:pt x="282480" y="1261872"/>
                  <a:pt x="0" y="979392"/>
                  <a:pt x="0" y="630936"/>
                </a:cubicBezTo>
                <a:cubicBezTo>
                  <a:pt x="0" y="282480"/>
                  <a:pt x="282480" y="0"/>
                  <a:pt x="6309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IN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8"/>
          </p:nvPr>
        </p:nvSpPr>
        <p:spPr>
          <a:xfrm>
            <a:off x="3902581" y="4665512"/>
            <a:ext cx="1261872" cy="1261872"/>
          </a:xfrm>
          <a:custGeom>
            <a:avLst/>
            <a:gdLst>
              <a:gd name="connsiteX0" fmla="*/ 630936 w 1261872"/>
              <a:gd name="connsiteY0" fmla="*/ 0 h 1261872"/>
              <a:gd name="connsiteX1" fmla="*/ 1261872 w 1261872"/>
              <a:gd name="connsiteY1" fmla="*/ 630936 h 1261872"/>
              <a:gd name="connsiteX2" fmla="*/ 630936 w 1261872"/>
              <a:gd name="connsiteY2" fmla="*/ 1261872 h 1261872"/>
              <a:gd name="connsiteX3" fmla="*/ 0 w 1261872"/>
              <a:gd name="connsiteY3" fmla="*/ 630936 h 1261872"/>
              <a:gd name="connsiteX4" fmla="*/ 630936 w 1261872"/>
              <a:gd name="connsiteY4" fmla="*/ 0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1872" h="1261872">
                <a:moveTo>
                  <a:pt x="630936" y="0"/>
                </a:moveTo>
                <a:cubicBezTo>
                  <a:pt x="979392" y="0"/>
                  <a:pt x="1261872" y="282480"/>
                  <a:pt x="1261872" y="630936"/>
                </a:cubicBezTo>
                <a:cubicBezTo>
                  <a:pt x="1261872" y="979392"/>
                  <a:pt x="979392" y="1261872"/>
                  <a:pt x="630936" y="1261872"/>
                </a:cubicBezTo>
                <a:cubicBezTo>
                  <a:pt x="282480" y="1261872"/>
                  <a:pt x="0" y="979392"/>
                  <a:pt x="0" y="630936"/>
                </a:cubicBezTo>
                <a:cubicBezTo>
                  <a:pt x="0" y="282480"/>
                  <a:pt x="282480" y="0"/>
                  <a:pt x="6309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IN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9981743" y="2941280"/>
            <a:ext cx="1261872" cy="1261872"/>
          </a:xfrm>
          <a:custGeom>
            <a:avLst/>
            <a:gdLst>
              <a:gd name="connsiteX0" fmla="*/ 630936 w 1261872"/>
              <a:gd name="connsiteY0" fmla="*/ 0 h 1261872"/>
              <a:gd name="connsiteX1" fmla="*/ 1261872 w 1261872"/>
              <a:gd name="connsiteY1" fmla="*/ 630936 h 1261872"/>
              <a:gd name="connsiteX2" fmla="*/ 630936 w 1261872"/>
              <a:gd name="connsiteY2" fmla="*/ 1261872 h 1261872"/>
              <a:gd name="connsiteX3" fmla="*/ 0 w 1261872"/>
              <a:gd name="connsiteY3" fmla="*/ 630936 h 1261872"/>
              <a:gd name="connsiteX4" fmla="*/ 630936 w 1261872"/>
              <a:gd name="connsiteY4" fmla="*/ 0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1872" h="1261872">
                <a:moveTo>
                  <a:pt x="630936" y="0"/>
                </a:moveTo>
                <a:cubicBezTo>
                  <a:pt x="979392" y="0"/>
                  <a:pt x="1261872" y="282480"/>
                  <a:pt x="1261872" y="630936"/>
                </a:cubicBezTo>
                <a:cubicBezTo>
                  <a:pt x="1261872" y="979392"/>
                  <a:pt x="979392" y="1261872"/>
                  <a:pt x="630936" y="1261872"/>
                </a:cubicBezTo>
                <a:cubicBezTo>
                  <a:pt x="282480" y="1261872"/>
                  <a:pt x="0" y="979392"/>
                  <a:pt x="0" y="630936"/>
                </a:cubicBezTo>
                <a:cubicBezTo>
                  <a:pt x="0" y="282480"/>
                  <a:pt x="282480" y="0"/>
                  <a:pt x="6309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IN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6957518" y="2941279"/>
            <a:ext cx="1261872" cy="1261872"/>
          </a:xfrm>
          <a:custGeom>
            <a:avLst/>
            <a:gdLst>
              <a:gd name="connsiteX0" fmla="*/ 630936 w 1261872"/>
              <a:gd name="connsiteY0" fmla="*/ 0 h 1261872"/>
              <a:gd name="connsiteX1" fmla="*/ 1261872 w 1261872"/>
              <a:gd name="connsiteY1" fmla="*/ 630936 h 1261872"/>
              <a:gd name="connsiteX2" fmla="*/ 630936 w 1261872"/>
              <a:gd name="connsiteY2" fmla="*/ 1261872 h 1261872"/>
              <a:gd name="connsiteX3" fmla="*/ 0 w 1261872"/>
              <a:gd name="connsiteY3" fmla="*/ 630936 h 1261872"/>
              <a:gd name="connsiteX4" fmla="*/ 630936 w 1261872"/>
              <a:gd name="connsiteY4" fmla="*/ 0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1872" h="1261872">
                <a:moveTo>
                  <a:pt x="630936" y="0"/>
                </a:moveTo>
                <a:cubicBezTo>
                  <a:pt x="979392" y="0"/>
                  <a:pt x="1261872" y="282480"/>
                  <a:pt x="1261872" y="630936"/>
                </a:cubicBezTo>
                <a:cubicBezTo>
                  <a:pt x="1261872" y="979392"/>
                  <a:pt x="979392" y="1261872"/>
                  <a:pt x="630936" y="1261872"/>
                </a:cubicBezTo>
                <a:cubicBezTo>
                  <a:pt x="282480" y="1261872"/>
                  <a:pt x="0" y="979392"/>
                  <a:pt x="0" y="630936"/>
                </a:cubicBezTo>
                <a:cubicBezTo>
                  <a:pt x="0" y="282480"/>
                  <a:pt x="282480" y="0"/>
                  <a:pt x="6309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IN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3951472" y="2941279"/>
            <a:ext cx="1261872" cy="1261872"/>
          </a:xfrm>
          <a:custGeom>
            <a:avLst/>
            <a:gdLst>
              <a:gd name="connsiteX0" fmla="*/ 630936 w 1261872"/>
              <a:gd name="connsiteY0" fmla="*/ 0 h 1261872"/>
              <a:gd name="connsiteX1" fmla="*/ 1261872 w 1261872"/>
              <a:gd name="connsiteY1" fmla="*/ 630936 h 1261872"/>
              <a:gd name="connsiteX2" fmla="*/ 630936 w 1261872"/>
              <a:gd name="connsiteY2" fmla="*/ 1261872 h 1261872"/>
              <a:gd name="connsiteX3" fmla="*/ 0 w 1261872"/>
              <a:gd name="connsiteY3" fmla="*/ 630936 h 1261872"/>
              <a:gd name="connsiteX4" fmla="*/ 630936 w 1261872"/>
              <a:gd name="connsiteY4" fmla="*/ 0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1872" h="1261872">
                <a:moveTo>
                  <a:pt x="630936" y="0"/>
                </a:moveTo>
                <a:cubicBezTo>
                  <a:pt x="979392" y="0"/>
                  <a:pt x="1261872" y="282480"/>
                  <a:pt x="1261872" y="630936"/>
                </a:cubicBezTo>
                <a:cubicBezTo>
                  <a:pt x="1261872" y="979392"/>
                  <a:pt x="979392" y="1261872"/>
                  <a:pt x="630936" y="1261872"/>
                </a:cubicBezTo>
                <a:cubicBezTo>
                  <a:pt x="282480" y="1261872"/>
                  <a:pt x="0" y="979392"/>
                  <a:pt x="0" y="630936"/>
                </a:cubicBezTo>
                <a:cubicBezTo>
                  <a:pt x="0" y="282480"/>
                  <a:pt x="282480" y="0"/>
                  <a:pt x="6309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IN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926370" y="2941279"/>
            <a:ext cx="1261872" cy="1261872"/>
          </a:xfrm>
          <a:custGeom>
            <a:avLst/>
            <a:gdLst>
              <a:gd name="connsiteX0" fmla="*/ 630936 w 1261872"/>
              <a:gd name="connsiteY0" fmla="*/ 0 h 1261872"/>
              <a:gd name="connsiteX1" fmla="*/ 1261872 w 1261872"/>
              <a:gd name="connsiteY1" fmla="*/ 630936 h 1261872"/>
              <a:gd name="connsiteX2" fmla="*/ 630936 w 1261872"/>
              <a:gd name="connsiteY2" fmla="*/ 1261872 h 1261872"/>
              <a:gd name="connsiteX3" fmla="*/ 0 w 1261872"/>
              <a:gd name="connsiteY3" fmla="*/ 630936 h 1261872"/>
              <a:gd name="connsiteX4" fmla="*/ 630936 w 1261872"/>
              <a:gd name="connsiteY4" fmla="*/ 0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1872" h="1261872">
                <a:moveTo>
                  <a:pt x="630936" y="0"/>
                </a:moveTo>
                <a:cubicBezTo>
                  <a:pt x="979392" y="0"/>
                  <a:pt x="1261872" y="282480"/>
                  <a:pt x="1261872" y="630936"/>
                </a:cubicBezTo>
                <a:cubicBezTo>
                  <a:pt x="1261872" y="979392"/>
                  <a:pt x="979392" y="1261872"/>
                  <a:pt x="630936" y="1261872"/>
                </a:cubicBezTo>
                <a:cubicBezTo>
                  <a:pt x="282480" y="1261872"/>
                  <a:pt x="0" y="979392"/>
                  <a:pt x="0" y="630936"/>
                </a:cubicBezTo>
                <a:cubicBezTo>
                  <a:pt x="0" y="282480"/>
                  <a:pt x="282480" y="0"/>
                  <a:pt x="6309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IN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5262596" y="795539"/>
            <a:ext cx="1636776" cy="1636776"/>
          </a:xfrm>
          <a:custGeom>
            <a:avLst/>
            <a:gdLst>
              <a:gd name="connsiteX0" fmla="*/ 818388 w 1636776"/>
              <a:gd name="connsiteY0" fmla="*/ 0 h 1636776"/>
              <a:gd name="connsiteX1" fmla="*/ 1636776 w 1636776"/>
              <a:gd name="connsiteY1" fmla="*/ 818388 h 1636776"/>
              <a:gd name="connsiteX2" fmla="*/ 818388 w 1636776"/>
              <a:gd name="connsiteY2" fmla="*/ 1636776 h 1636776"/>
              <a:gd name="connsiteX3" fmla="*/ 0 w 1636776"/>
              <a:gd name="connsiteY3" fmla="*/ 818388 h 1636776"/>
              <a:gd name="connsiteX4" fmla="*/ 818388 w 1636776"/>
              <a:gd name="connsiteY4" fmla="*/ 0 h 163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776" h="1636776">
                <a:moveTo>
                  <a:pt x="818388" y="0"/>
                </a:moveTo>
                <a:cubicBezTo>
                  <a:pt x="1270371" y="0"/>
                  <a:pt x="1636776" y="366405"/>
                  <a:pt x="1636776" y="818388"/>
                </a:cubicBezTo>
                <a:cubicBezTo>
                  <a:pt x="1636776" y="1270371"/>
                  <a:pt x="1270371" y="1636776"/>
                  <a:pt x="818388" y="1636776"/>
                </a:cubicBezTo>
                <a:cubicBezTo>
                  <a:pt x="366405" y="1636776"/>
                  <a:pt x="0" y="1270371"/>
                  <a:pt x="0" y="818388"/>
                </a:cubicBezTo>
                <a:cubicBezTo>
                  <a:pt x="0" y="366405"/>
                  <a:pt x="366405" y="0"/>
                  <a:pt x="8183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24CC-0C04-4872-B0E7-E9F823D42089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1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AFA0-1963-40C4-B7FE-15AF0FBF35D1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4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9E1B-10A3-4887-9B37-AB8267BC0CFD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4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934200" y="0"/>
            <a:ext cx="5257800" cy="6858000"/>
          </a:xfrm>
          <a:custGeom>
            <a:avLst/>
            <a:gdLst>
              <a:gd name="connsiteX0" fmla="*/ 1811383 w 5257800"/>
              <a:gd name="connsiteY0" fmla="*/ 0 h 6858000"/>
              <a:gd name="connsiteX1" fmla="*/ 5257800 w 5257800"/>
              <a:gd name="connsiteY1" fmla="*/ 0 h 6858000"/>
              <a:gd name="connsiteX2" fmla="*/ 5257800 w 5257800"/>
              <a:gd name="connsiteY2" fmla="*/ 6858000 h 6858000"/>
              <a:gd name="connsiteX3" fmla="*/ 1810373 w 5257800"/>
              <a:gd name="connsiteY3" fmla="*/ 6858000 h 6858000"/>
              <a:gd name="connsiteX4" fmla="*/ 1668154 w 5257800"/>
              <a:gd name="connsiteY4" fmla="*/ 6756866 h 6858000"/>
              <a:gd name="connsiteX5" fmla="*/ 0 w 5257800"/>
              <a:gd name="connsiteY5" fmla="*/ 3429000 h 6858000"/>
              <a:gd name="connsiteX6" fmla="*/ 1511270 w 5257800"/>
              <a:gd name="connsiteY6" fmla="*/ 2244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7800" h="6858000">
                <a:moveTo>
                  <a:pt x="1811383" y="0"/>
                </a:moveTo>
                <a:lnTo>
                  <a:pt x="5257800" y="0"/>
                </a:lnTo>
                <a:lnTo>
                  <a:pt x="5257800" y="6858000"/>
                </a:lnTo>
                <a:lnTo>
                  <a:pt x="1810373" y="6858000"/>
                </a:lnTo>
                <a:lnTo>
                  <a:pt x="1668154" y="6756866"/>
                </a:lnTo>
                <a:cubicBezTo>
                  <a:pt x="655482" y="5999534"/>
                  <a:pt x="0" y="4790815"/>
                  <a:pt x="0" y="3429000"/>
                </a:cubicBezTo>
                <a:cubicBezTo>
                  <a:pt x="0" y="2138860"/>
                  <a:pt x="588300" y="986124"/>
                  <a:pt x="1511270" y="2244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B1F2-86E2-406A-9736-23E5E144587A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9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9215437" y="1857375"/>
            <a:ext cx="2143126" cy="2247900"/>
          </a:xfrm>
          <a:custGeom>
            <a:avLst/>
            <a:gdLst>
              <a:gd name="connsiteX0" fmla="*/ 0 w 2143126"/>
              <a:gd name="connsiteY0" fmla="*/ 0 h 2247900"/>
              <a:gd name="connsiteX1" fmla="*/ 2143126 w 2143126"/>
              <a:gd name="connsiteY1" fmla="*/ 0 h 2247900"/>
              <a:gd name="connsiteX2" fmla="*/ 2143126 w 2143126"/>
              <a:gd name="connsiteY2" fmla="*/ 2247900 h 2247900"/>
              <a:gd name="connsiteX3" fmla="*/ 0 w 2143126"/>
              <a:gd name="connsiteY3" fmla="*/ 2247900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126" h="2247900">
                <a:moveTo>
                  <a:pt x="0" y="0"/>
                </a:moveTo>
                <a:lnTo>
                  <a:pt x="2143126" y="0"/>
                </a:lnTo>
                <a:lnTo>
                  <a:pt x="2143126" y="2247900"/>
                </a:lnTo>
                <a:lnTo>
                  <a:pt x="0" y="2247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872162" y="1857375"/>
            <a:ext cx="2143126" cy="2247900"/>
          </a:xfrm>
          <a:custGeom>
            <a:avLst/>
            <a:gdLst>
              <a:gd name="connsiteX0" fmla="*/ 0 w 2143126"/>
              <a:gd name="connsiteY0" fmla="*/ 0 h 2247900"/>
              <a:gd name="connsiteX1" fmla="*/ 2143126 w 2143126"/>
              <a:gd name="connsiteY1" fmla="*/ 0 h 2247900"/>
              <a:gd name="connsiteX2" fmla="*/ 2143126 w 2143126"/>
              <a:gd name="connsiteY2" fmla="*/ 2247900 h 2247900"/>
              <a:gd name="connsiteX3" fmla="*/ 0 w 2143126"/>
              <a:gd name="connsiteY3" fmla="*/ 2247900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126" h="2247900">
                <a:moveTo>
                  <a:pt x="0" y="0"/>
                </a:moveTo>
                <a:lnTo>
                  <a:pt x="2143126" y="0"/>
                </a:lnTo>
                <a:lnTo>
                  <a:pt x="2143126" y="2247900"/>
                </a:lnTo>
                <a:lnTo>
                  <a:pt x="0" y="2247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528887" y="1857375"/>
            <a:ext cx="2143126" cy="2247900"/>
          </a:xfrm>
          <a:custGeom>
            <a:avLst/>
            <a:gdLst>
              <a:gd name="connsiteX0" fmla="*/ 0 w 2143126"/>
              <a:gd name="connsiteY0" fmla="*/ 0 h 2247900"/>
              <a:gd name="connsiteX1" fmla="*/ 2143126 w 2143126"/>
              <a:gd name="connsiteY1" fmla="*/ 0 h 2247900"/>
              <a:gd name="connsiteX2" fmla="*/ 2143126 w 2143126"/>
              <a:gd name="connsiteY2" fmla="*/ 2247900 h 2247900"/>
              <a:gd name="connsiteX3" fmla="*/ 0 w 2143126"/>
              <a:gd name="connsiteY3" fmla="*/ 2247900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126" h="2247900">
                <a:moveTo>
                  <a:pt x="0" y="0"/>
                </a:moveTo>
                <a:lnTo>
                  <a:pt x="2143126" y="0"/>
                </a:lnTo>
                <a:lnTo>
                  <a:pt x="2143126" y="2247900"/>
                </a:lnTo>
                <a:lnTo>
                  <a:pt x="0" y="2247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3D94-C88C-4773-9AA0-707B537B998E}" type="datetime1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7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870" y="136475"/>
            <a:ext cx="11504529" cy="625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20750"/>
            <a:ext cx="10972800" cy="5365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28D854-8D89-411A-BAF6-C4379C6CB404}" type="datetime1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356350"/>
            <a:ext cx="2586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154AED-AC69-425B-A5E4-8AA188CFF99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61362" y="40940"/>
            <a:ext cx="2106903" cy="95534"/>
            <a:chOff x="-2" y="40940"/>
            <a:chExt cx="2106903" cy="95534"/>
          </a:xfrm>
        </p:grpSpPr>
        <p:sp>
          <p:nvSpPr>
            <p:cNvPr id="8" name="Rectangle 7"/>
            <p:cNvSpPr/>
            <p:nvPr/>
          </p:nvSpPr>
          <p:spPr>
            <a:xfrm>
              <a:off x="-2" y="40940"/>
              <a:ext cx="532263" cy="95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6474" y="40940"/>
              <a:ext cx="532263" cy="95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50556" y="40940"/>
              <a:ext cx="532263" cy="955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74638" y="40940"/>
              <a:ext cx="532263" cy="95534"/>
            </a:xfrm>
            <a:prstGeom prst="rect">
              <a:avLst/>
            </a:prstGeom>
            <a:solidFill>
              <a:schemeClr val="bg2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653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6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orient="horz" pos="48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  <p15:guide id="7" orient="horz" pos="5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7362" y="4472491"/>
            <a:ext cx="5604995" cy="1126573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Technology Recruiting Services and Consulting</a:t>
            </a:r>
            <a:br>
              <a:rPr lang="en-US" sz="3600" dirty="0"/>
            </a:br>
            <a:endParaRPr lang="en-US" sz="18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70B634-8B19-40F1-A73E-8B8553BEA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95" y="2484509"/>
            <a:ext cx="4276641" cy="11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33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H="1">
            <a:off x="0" y="0"/>
            <a:ext cx="4618402" cy="6857103"/>
          </a:xfrm>
          <a:custGeom>
            <a:avLst/>
            <a:gdLst>
              <a:gd name="connsiteX0" fmla="*/ 4618402 w 4618402"/>
              <a:gd name="connsiteY0" fmla="*/ 0 h 6857103"/>
              <a:gd name="connsiteX1" fmla="*/ 0 w 4618402"/>
              <a:gd name="connsiteY1" fmla="*/ 0 h 6857103"/>
              <a:gd name="connsiteX2" fmla="*/ 0 w 4618402"/>
              <a:gd name="connsiteY2" fmla="*/ 2253424 h 6857103"/>
              <a:gd name="connsiteX3" fmla="*/ 4008802 w 4618402"/>
              <a:gd name="connsiteY3" fmla="*/ 2253424 h 6857103"/>
              <a:gd name="connsiteX4" fmla="*/ 4008802 w 4618402"/>
              <a:gd name="connsiteY4" fmla="*/ 6265631 h 6857103"/>
              <a:gd name="connsiteX5" fmla="*/ 0 w 4618402"/>
              <a:gd name="connsiteY5" fmla="*/ 6265631 h 6857103"/>
              <a:gd name="connsiteX6" fmla="*/ 0 w 4618402"/>
              <a:gd name="connsiteY6" fmla="*/ 6857103 h 6857103"/>
              <a:gd name="connsiteX7" fmla="*/ 4618402 w 4618402"/>
              <a:gd name="connsiteY7" fmla="*/ 6857103 h 6857103"/>
              <a:gd name="connsiteX8" fmla="*/ 4618402 w 4618402"/>
              <a:gd name="connsiteY8" fmla="*/ 5966438 h 6857103"/>
              <a:gd name="connsiteX9" fmla="*/ 4618401 w 4618402"/>
              <a:gd name="connsiteY9" fmla="*/ 5966438 h 6857103"/>
              <a:gd name="connsiteX10" fmla="*/ 4618401 w 4618402"/>
              <a:gd name="connsiteY10" fmla="*/ 890665 h 6857103"/>
              <a:gd name="connsiteX11" fmla="*/ 4618402 w 4618402"/>
              <a:gd name="connsiteY11" fmla="*/ 890665 h 6857103"/>
              <a:gd name="connsiteX12" fmla="*/ 4618402 w 4618402"/>
              <a:gd name="connsiteY12" fmla="*/ 0 h 6857103"/>
              <a:gd name="connsiteX0" fmla="*/ 4618402 w 4618402"/>
              <a:gd name="connsiteY0" fmla="*/ 0 h 6857103"/>
              <a:gd name="connsiteX1" fmla="*/ 0 w 4618402"/>
              <a:gd name="connsiteY1" fmla="*/ 0 h 6857103"/>
              <a:gd name="connsiteX2" fmla="*/ 0 w 4618402"/>
              <a:gd name="connsiteY2" fmla="*/ 2253424 h 6857103"/>
              <a:gd name="connsiteX3" fmla="*/ 4008802 w 4618402"/>
              <a:gd name="connsiteY3" fmla="*/ 6265631 h 6857103"/>
              <a:gd name="connsiteX4" fmla="*/ 0 w 4618402"/>
              <a:gd name="connsiteY4" fmla="*/ 6265631 h 6857103"/>
              <a:gd name="connsiteX5" fmla="*/ 0 w 4618402"/>
              <a:gd name="connsiteY5" fmla="*/ 6857103 h 6857103"/>
              <a:gd name="connsiteX6" fmla="*/ 4618402 w 4618402"/>
              <a:gd name="connsiteY6" fmla="*/ 6857103 h 6857103"/>
              <a:gd name="connsiteX7" fmla="*/ 4618402 w 4618402"/>
              <a:gd name="connsiteY7" fmla="*/ 5966438 h 6857103"/>
              <a:gd name="connsiteX8" fmla="*/ 4618401 w 4618402"/>
              <a:gd name="connsiteY8" fmla="*/ 5966438 h 6857103"/>
              <a:gd name="connsiteX9" fmla="*/ 4618401 w 4618402"/>
              <a:gd name="connsiteY9" fmla="*/ 890665 h 6857103"/>
              <a:gd name="connsiteX10" fmla="*/ 4618402 w 4618402"/>
              <a:gd name="connsiteY10" fmla="*/ 890665 h 6857103"/>
              <a:gd name="connsiteX11" fmla="*/ 4618402 w 4618402"/>
              <a:gd name="connsiteY11" fmla="*/ 0 h 6857103"/>
              <a:gd name="connsiteX0" fmla="*/ 4618402 w 4618402"/>
              <a:gd name="connsiteY0" fmla="*/ 0 h 6857103"/>
              <a:gd name="connsiteX1" fmla="*/ 0 w 4618402"/>
              <a:gd name="connsiteY1" fmla="*/ 0 h 6857103"/>
              <a:gd name="connsiteX2" fmla="*/ 0 w 4618402"/>
              <a:gd name="connsiteY2" fmla="*/ 2253424 h 6857103"/>
              <a:gd name="connsiteX3" fmla="*/ 0 w 4618402"/>
              <a:gd name="connsiteY3" fmla="*/ 6265631 h 6857103"/>
              <a:gd name="connsiteX4" fmla="*/ 0 w 4618402"/>
              <a:gd name="connsiteY4" fmla="*/ 6857103 h 6857103"/>
              <a:gd name="connsiteX5" fmla="*/ 4618402 w 4618402"/>
              <a:gd name="connsiteY5" fmla="*/ 6857103 h 6857103"/>
              <a:gd name="connsiteX6" fmla="*/ 4618402 w 4618402"/>
              <a:gd name="connsiteY6" fmla="*/ 5966438 h 6857103"/>
              <a:gd name="connsiteX7" fmla="*/ 4618401 w 4618402"/>
              <a:gd name="connsiteY7" fmla="*/ 5966438 h 6857103"/>
              <a:gd name="connsiteX8" fmla="*/ 4618401 w 4618402"/>
              <a:gd name="connsiteY8" fmla="*/ 890665 h 6857103"/>
              <a:gd name="connsiteX9" fmla="*/ 4618402 w 4618402"/>
              <a:gd name="connsiteY9" fmla="*/ 890665 h 6857103"/>
              <a:gd name="connsiteX10" fmla="*/ 4618402 w 4618402"/>
              <a:gd name="connsiteY10" fmla="*/ 0 h 6857103"/>
              <a:gd name="connsiteX0" fmla="*/ 4618402 w 4618402"/>
              <a:gd name="connsiteY0" fmla="*/ 0 h 6857103"/>
              <a:gd name="connsiteX1" fmla="*/ 0 w 4618402"/>
              <a:gd name="connsiteY1" fmla="*/ 0 h 6857103"/>
              <a:gd name="connsiteX2" fmla="*/ 0 w 4618402"/>
              <a:gd name="connsiteY2" fmla="*/ 2253424 h 6857103"/>
              <a:gd name="connsiteX3" fmla="*/ 0 w 4618402"/>
              <a:gd name="connsiteY3" fmla="*/ 6857103 h 6857103"/>
              <a:gd name="connsiteX4" fmla="*/ 4618402 w 4618402"/>
              <a:gd name="connsiteY4" fmla="*/ 6857103 h 6857103"/>
              <a:gd name="connsiteX5" fmla="*/ 4618402 w 4618402"/>
              <a:gd name="connsiteY5" fmla="*/ 5966438 h 6857103"/>
              <a:gd name="connsiteX6" fmla="*/ 4618401 w 4618402"/>
              <a:gd name="connsiteY6" fmla="*/ 5966438 h 6857103"/>
              <a:gd name="connsiteX7" fmla="*/ 4618401 w 4618402"/>
              <a:gd name="connsiteY7" fmla="*/ 890665 h 6857103"/>
              <a:gd name="connsiteX8" fmla="*/ 4618402 w 4618402"/>
              <a:gd name="connsiteY8" fmla="*/ 890665 h 6857103"/>
              <a:gd name="connsiteX9" fmla="*/ 4618402 w 4618402"/>
              <a:gd name="connsiteY9" fmla="*/ 0 h 6857103"/>
              <a:gd name="connsiteX0" fmla="*/ 4618402 w 4618402"/>
              <a:gd name="connsiteY0" fmla="*/ 0 h 6857103"/>
              <a:gd name="connsiteX1" fmla="*/ 0 w 4618402"/>
              <a:gd name="connsiteY1" fmla="*/ 0 h 6857103"/>
              <a:gd name="connsiteX2" fmla="*/ 0 w 4618402"/>
              <a:gd name="connsiteY2" fmla="*/ 6857103 h 6857103"/>
              <a:gd name="connsiteX3" fmla="*/ 4618402 w 4618402"/>
              <a:gd name="connsiteY3" fmla="*/ 6857103 h 6857103"/>
              <a:gd name="connsiteX4" fmla="*/ 4618402 w 4618402"/>
              <a:gd name="connsiteY4" fmla="*/ 5966438 h 6857103"/>
              <a:gd name="connsiteX5" fmla="*/ 4618401 w 4618402"/>
              <a:gd name="connsiteY5" fmla="*/ 5966438 h 6857103"/>
              <a:gd name="connsiteX6" fmla="*/ 4618401 w 4618402"/>
              <a:gd name="connsiteY6" fmla="*/ 890665 h 6857103"/>
              <a:gd name="connsiteX7" fmla="*/ 4618402 w 4618402"/>
              <a:gd name="connsiteY7" fmla="*/ 890665 h 6857103"/>
              <a:gd name="connsiteX8" fmla="*/ 4618402 w 4618402"/>
              <a:gd name="connsiteY8" fmla="*/ 0 h 685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8402" h="6857103">
                <a:moveTo>
                  <a:pt x="4618402" y="0"/>
                </a:moveTo>
                <a:lnTo>
                  <a:pt x="0" y="0"/>
                </a:lnTo>
                <a:lnTo>
                  <a:pt x="0" y="6857103"/>
                </a:lnTo>
                <a:lnTo>
                  <a:pt x="4618402" y="6857103"/>
                </a:lnTo>
                <a:lnTo>
                  <a:pt x="4618402" y="5966438"/>
                </a:lnTo>
                <a:lnTo>
                  <a:pt x="4618401" y="5966438"/>
                </a:lnTo>
                <a:lnTo>
                  <a:pt x="4618401" y="890665"/>
                </a:lnTo>
                <a:lnTo>
                  <a:pt x="4618402" y="890665"/>
                </a:lnTo>
                <a:lnTo>
                  <a:pt x="4618402" y="0"/>
                </a:lnTo>
                <a:close/>
              </a:path>
            </a:pathLst>
          </a:cu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2375" y="2115262"/>
            <a:ext cx="3403450" cy="4167120"/>
            <a:chOff x="1606687" y="1586926"/>
            <a:chExt cx="3066912" cy="3755070"/>
          </a:xfrm>
        </p:grpSpPr>
        <p:grpSp>
          <p:nvGrpSpPr>
            <p:cNvPr id="6" name="Group 5"/>
            <p:cNvGrpSpPr/>
            <p:nvPr/>
          </p:nvGrpSpPr>
          <p:grpSpPr>
            <a:xfrm flipH="1">
              <a:off x="1606687" y="1645535"/>
              <a:ext cx="3066912" cy="3436759"/>
              <a:chOff x="3944938" y="533399"/>
              <a:chExt cx="4818063" cy="5399089"/>
            </a:xfrm>
          </p:grpSpPr>
          <p:sp>
            <p:nvSpPr>
              <p:cNvPr id="33" name="Freeform 7"/>
              <p:cNvSpPr>
                <a:spLocks/>
              </p:cNvSpPr>
              <p:nvPr/>
            </p:nvSpPr>
            <p:spPr bwMode="auto">
              <a:xfrm>
                <a:off x="5005388" y="909638"/>
                <a:ext cx="3757613" cy="5011738"/>
              </a:xfrm>
              <a:custGeom>
                <a:avLst/>
                <a:gdLst>
                  <a:gd name="T0" fmla="*/ 305 w 2367"/>
                  <a:gd name="T1" fmla="*/ 0 h 3157"/>
                  <a:gd name="T2" fmla="*/ 1844 w 2367"/>
                  <a:gd name="T3" fmla="*/ 102 h 3157"/>
                  <a:gd name="T4" fmla="*/ 2054 w 2367"/>
                  <a:gd name="T5" fmla="*/ 117 h 3157"/>
                  <a:gd name="T6" fmla="*/ 2263 w 2367"/>
                  <a:gd name="T7" fmla="*/ 130 h 3157"/>
                  <a:gd name="T8" fmla="*/ 2289 w 2367"/>
                  <a:gd name="T9" fmla="*/ 135 h 3157"/>
                  <a:gd name="T10" fmla="*/ 2313 w 2367"/>
                  <a:gd name="T11" fmla="*/ 146 h 3157"/>
                  <a:gd name="T12" fmla="*/ 2333 w 2367"/>
                  <a:gd name="T13" fmla="*/ 160 h 3157"/>
                  <a:gd name="T14" fmla="*/ 2348 w 2367"/>
                  <a:gd name="T15" fmla="*/ 180 h 3157"/>
                  <a:gd name="T16" fmla="*/ 2359 w 2367"/>
                  <a:gd name="T17" fmla="*/ 202 h 3157"/>
                  <a:gd name="T18" fmla="*/ 2365 w 2367"/>
                  <a:gd name="T19" fmla="*/ 227 h 3157"/>
                  <a:gd name="T20" fmla="*/ 2367 w 2367"/>
                  <a:gd name="T21" fmla="*/ 254 h 3157"/>
                  <a:gd name="T22" fmla="*/ 2301 w 2367"/>
                  <a:gd name="T23" fmla="*/ 1234 h 3157"/>
                  <a:gd name="T24" fmla="*/ 2297 w 2367"/>
                  <a:gd name="T25" fmla="*/ 1260 h 3157"/>
                  <a:gd name="T26" fmla="*/ 2288 w 2367"/>
                  <a:gd name="T27" fmla="*/ 1285 h 3157"/>
                  <a:gd name="T28" fmla="*/ 2274 w 2367"/>
                  <a:gd name="T29" fmla="*/ 1304 h 3157"/>
                  <a:gd name="T30" fmla="*/ 2255 w 2367"/>
                  <a:gd name="T31" fmla="*/ 1321 h 3157"/>
                  <a:gd name="T32" fmla="*/ 2234 w 2367"/>
                  <a:gd name="T33" fmla="*/ 1334 h 3157"/>
                  <a:gd name="T34" fmla="*/ 2211 w 2367"/>
                  <a:gd name="T35" fmla="*/ 1341 h 3157"/>
                  <a:gd name="T36" fmla="*/ 2183 w 2367"/>
                  <a:gd name="T37" fmla="*/ 1342 h 3157"/>
                  <a:gd name="T38" fmla="*/ 2089 w 2367"/>
                  <a:gd name="T39" fmla="*/ 1337 h 3157"/>
                  <a:gd name="T40" fmla="*/ 1976 w 2367"/>
                  <a:gd name="T41" fmla="*/ 3039 h 3157"/>
                  <a:gd name="T42" fmla="*/ 1973 w 2367"/>
                  <a:gd name="T43" fmla="*/ 3066 h 3157"/>
                  <a:gd name="T44" fmla="*/ 1962 w 2367"/>
                  <a:gd name="T45" fmla="*/ 3091 h 3157"/>
                  <a:gd name="T46" fmla="*/ 1946 w 2367"/>
                  <a:gd name="T47" fmla="*/ 3113 h 3157"/>
                  <a:gd name="T48" fmla="*/ 1928 w 2367"/>
                  <a:gd name="T49" fmla="*/ 3133 h 3157"/>
                  <a:gd name="T50" fmla="*/ 1904 w 2367"/>
                  <a:gd name="T51" fmla="*/ 3146 h 3157"/>
                  <a:gd name="T52" fmla="*/ 1880 w 2367"/>
                  <a:gd name="T53" fmla="*/ 3155 h 3157"/>
                  <a:gd name="T54" fmla="*/ 1853 w 2367"/>
                  <a:gd name="T55" fmla="*/ 3157 h 3157"/>
                  <a:gd name="T56" fmla="*/ 104 w 2367"/>
                  <a:gd name="T57" fmla="*/ 3041 h 3157"/>
                  <a:gd name="T58" fmla="*/ 78 w 2367"/>
                  <a:gd name="T59" fmla="*/ 3036 h 3157"/>
                  <a:gd name="T60" fmla="*/ 55 w 2367"/>
                  <a:gd name="T61" fmla="*/ 3024 h 3157"/>
                  <a:gd name="T62" fmla="*/ 35 w 2367"/>
                  <a:gd name="T63" fmla="*/ 3007 h 3157"/>
                  <a:gd name="T64" fmla="*/ 19 w 2367"/>
                  <a:gd name="T65" fmla="*/ 2986 h 3157"/>
                  <a:gd name="T66" fmla="*/ 8 w 2367"/>
                  <a:gd name="T67" fmla="*/ 2962 h 3157"/>
                  <a:gd name="T68" fmla="*/ 1 w 2367"/>
                  <a:gd name="T69" fmla="*/ 2935 h 3157"/>
                  <a:gd name="T70" fmla="*/ 0 w 2367"/>
                  <a:gd name="T71" fmla="*/ 2908 h 3157"/>
                  <a:gd name="T72" fmla="*/ 184 w 2367"/>
                  <a:gd name="T73" fmla="*/ 110 h 3157"/>
                  <a:gd name="T74" fmla="*/ 190 w 2367"/>
                  <a:gd name="T75" fmla="*/ 84 h 3157"/>
                  <a:gd name="T76" fmla="*/ 199 w 2367"/>
                  <a:gd name="T77" fmla="*/ 59 h 3157"/>
                  <a:gd name="T78" fmla="*/ 213 w 2367"/>
                  <a:gd name="T79" fmla="*/ 38 h 3157"/>
                  <a:gd name="T80" fmla="*/ 231 w 2367"/>
                  <a:gd name="T81" fmla="*/ 21 h 3157"/>
                  <a:gd name="T82" fmla="*/ 254 w 2367"/>
                  <a:gd name="T83" fmla="*/ 10 h 3157"/>
                  <a:gd name="T84" fmla="*/ 279 w 2367"/>
                  <a:gd name="T85" fmla="*/ 2 h 3157"/>
                  <a:gd name="T86" fmla="*/ 305 w 2367"/>
                  <a:gd name="T87" fmla="*/ 0 h 3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67" h="3157">
                    <a:moveTo>
                      <a:pt x="305" y="0"/>
                    </a:moveTo>
                    <a:lnTo>
                      <a:pt x="1844" y="102"/>
                    </a:lnTo>
                    <a:lnTo>
                      <a:pt x="2054" y="117"/>
                    </a:lnTo>
                    <a:lnTo>
                      <a:pt x="2263" y="130"/>
                    </a:lnTo>
                    <a:lnTo>
                      <a:pt x="2289" y="135"/>
                    </a:lnTo>
                    <a:lnTo>
                      <a:pt x="2313" y="146"/>
                    </a:lnTo>
                    <a:lnTo>
                      <a:pt x="2333" y="160"/>
                    </a:lnTo>
                    <a:lnTo>
                      <a:pt x="2348" y="180"/>
                    </a:lnTo>
                    <a:lnTo>
                      <a:pt x="2359" y="202"/>
                    </a:lnTo>
                    <a:lnTo>
                      <a:pt x="2365" y="227"/>
                    </a:lnTo>
                    <a:lnTo>
                      <a:pt x="2367" y="254"/>
                    </a:lnTo>
                    <a:lnTo>
                      <a:pt x="2301" y="1234"/>
                    </a:lnTo>
                    <a:lnTo>
                      <a:pt x="2297" y="1260"/>
                    </a:lnTo>
                    <a:lnTo>
                      <a:pt x="2288" y="1285"/>
                    </a:lnTo>
                    <a:lnTo>
                      <a:pt x="2274" y="1304"/>
                    </a:lnTo>
                    <a:lnTo>
                      <a:pt x="2255" y="1321"/>
                    </a:lnTo>
                    <a:lnTo>
                      <a:pt x="2234" y="1334"/>
                    </a:lnTo>
                    <a:lnTo>
                      <a:pt x="2211" y="1341"/>
                    </a:lnTo>
                    <a:lnTo>
                      <a:pt x="2183" y="1342"/>
                    </a:lnTo>
                    <a:lnTo>
                      <a:pt x="2089" y="1337"/>
                    </a:lnTo>
                    <a:lnTo>
                      <a:pt x="1976" y="3039"/>
                    </a:lnTo>
                    <a:lnTo>
                      <a:pt x="1973" y="3066"/>
                    </a:lnTo>
                    <a:lnTo>
                      <a:pt x="1962" y="3091"/>
                    </a:lnTo>
                    <a:lnTo>
                      <a:pt x="1946" y="3113"/>
                    </a:lnTo>
                    <a:lnTo>
                      <a:pt x="1928" y="3133"/>
                    </a:lnTo>
                    <a:lnTo>
                      <a:pt x="1904" y="3146"/>
                    </a:lnTo>
                    <a:lnTo>
                      <a:pt x="1880" y="3155"/>
                    </a:lnTo>
                    <a:lnTo>
                      <a:pt x="1853" y="3157"/>
                    </a:lnTo>
                    <a:lnTo>
                      <a:pt x="104" y="3041"/>
                    </a:lnTo>
                    <a:lnTo>
                      <a:pt x="78" y="3036"/>
                    </a:lnTo>
                    <a:lnTo>
                      <a:pt x="55" y="3024"/>
                    </a:lnTo>
                    <a:lnTo>
                      <a:pt x="35" y="3007"/>
                    </a:lnTo>
                    <a:lnTo>
                      <a:pt x="19" y="2986"/>
                    </a:lnTo>
                    <a:lnTo>
                      <a:pt x="8" y="2962"/>
                    </a:lnTo>
                    <a:lnTo>
                      <a:pt x="1" y="2935"/>
                    </a:lnTo>
                    <a:lnTo>
                      <a:pt x="0" y="2908"/>
                    </a:lnTo>
                    <a:lnTo>
                      <a:pt x="184" y="110"/>
                    </a:lnTo>
                    <a:lnTo>
                      <a:pt x="190" y="84"/>
                    </a:lnTo>
                    <a:lnTo>
                      <a:pt x="199" y="59"/>
                    </a:lnTo>
                    <a:lnTo>
                      <a:pt x="213" y="38"/>
                    </a:lnTo>
                    <a:lnTo>
                      <a:pt x="231" y="21"/>
                    </a:lnTo>
                    <a:lnTo>
                      <a:pt x="254" y="10"/>
                    </a:lnTo>
                    <a:lnTo>
                      <a:pt x="279" y="2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/>
            </p:nvSpPr>
            <p:spPr bwMode="auto">
              <a:xfrm>
                <a:off x="3944938" y="584200"/>
                <a:ext cx="4273550" cy="5348288"/>
              </a:xfrm>
              <a:custGeom>
                <a:avLst/>
                <a:gdLst>
                  <a:gd name="T0" fmla="*/ 2338 w 2692"/>
                  <a:gd name="T1" fmla="*/ 0 h 3369"/>
                  <a:gd name="T2" fmla="*/ 2692 w 2692"/>
                  <a:gd name="T3" fmla="*/ 3104 h 3369"/>
                  <a:gd name="T4" fmla="*/ 354 w 2692"/>
                  <a:gd name="T5" fmla="*/ 3369 h 3369"/>
                  <a:gd name="T6" fmla="*/ 0 w 2692"/>
                  <a:gd name="T7" fmla="*/ 266 h 3369"/>
                  <a:gd name="T8" fmla="*/ 2338 w 2692"/>
                  <a:gd name="T9" fmla="*/ 0 h 3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2" h="3369">
                    <a:moveTo>
                      <a:pt x="2338" y="0"/>
                    </a:moveTo>
                    <a:lnTo>
                      <a:pt x="2692" y="3104"/>
                    </a:lnTo>
                    <a:lnTo>
                      <a:pt x="354" y="3369"/>
                    </a:lnTo>
                    <a:lnTo>
                      <a:pt x="0" y="266"/>
                    </a:lnTo>
                    <a:lnTo>
                      <a:pt x="2338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8"/>
              <p:cNvSpPr>
                <a:spLocks noEditPoints="1"/>
              </p:cNvSpPr>
              <p:nvPr/>
            </p:nvSpPr>
            <p:spPr bwMode="auto">
              <a:xfrm>
                <a:off x="4368800" y="858838"/>
                <a:ext cx="4025900" cy="4714875"/>
              </a:xfrm>
              <a:custGeom>
                <a:avLst/>
                <a:gdLst>
                  <a:gd name="T0" fmla="*/ 3 w 2536"/>
                  <a:gd name="T1" fmla="*/ 2916 h 2970"/>
                  <a:gd name="T2" fmla="*/ 55 w 2536"/>
                  <a:gd name="T3" fmla="*/ 2919 h 2970"/>
                  <a:gd name="T4" fmla="*/ 60 w 2536"/>
                  <a:gd name="T5" fmla="*/ 2970 h 2970"/>
                  <a:gd name="T6" fmla="*/ 0 w 2536"/>
                  <a:gd name="T7" fmla="*/ 2966 h 2970"/>
                  <a:gd name="T8" fmla="*/ 3 w 2536"/>
                  <a:gd name="T9" fmla="*/ 2916 h 2970"/>
                  <a:gd name="T10" fmla="*/ 2481 w 2536"/>
                  <a:gd name="T11" fmla="*/ 0 h 2970"/>
                  <a:gd name="T12" fmla="*/ 2536 w 2536"/>
                  <a:gd name="T13" fmla="*/ 2 h 2970"/>
                  <a:gd name="T14" fmla="*/ 2528 w 2536"/>
                  <a:gd name="T15" fmla="*/ 153 h 2970"/>
                  <a:gd name="T16" fmla="*/ 2474 w 2536"/>
                  <a:gd name="T17" fmla="*/ 150 h 2970"/>
                  <a:gd name="T18" fmla="*/ 2481 w 2536"/>
                  <a:gd name="T19" fmla="*/ 0 h 2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36" h="2970">
                    <a:moveTo>
                      <a:pt x="3" y="2916"/>
                    </a:moveTo>
                    <a:lnTo>
                      <a:pt x="55" y="2919"/>
                    </a:lnTo>
                    <a:lnTo>
                      <a:pt x="60" y="2970"/>
                    </a:lnTo>
                    <a:lnTo>
                      <a:pt x="0" y="2966"/>
                    </a:lnTo>
                    <a:lnTo>
                      <a:pt x="3" y="2916"/>
                    </a:lnTo>
                    <a:close/>
                    <a:moveTo>
                      <a:pt x="2481" y="0"/>
                    </a:moveTo>
                    <a:lnTo>
                      <a:pt x="2536" y="2"/>
                    </a:lnTo>
                    <a:lnTo>
                      <a:pt x="2528" y="153"/>
                    </a:lnTo>
                    <a:lnTo>
                      <a:pt x="2474" y="150"/>
                    </a:lnTo>
                    <a:lnTo>
                      <a:pt x="2481" y="0"/>
                    </a:lnTo>
                    <a:close/>
                  </a:path>
                </a:pathLst>
              </a:custGeom>
              <a:solidFill>
                <a:schemeClr val="tx2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1"/>
              <p:cNvSpPr>
                <a:spLocks noEditPoints="1"/>
              </p:cNvSpPr>
              <p:nvPr/>
            </p:nvSpPr>
            <p:spPr bwMode="auto">
              <a:xfrm>
                <a:off x="4456113" y="4657725"/>
                <a:ext cx="3692525" cy="1042988"/>
              </a:xfrm>
              <a:custGeom>
                <a:avLst/>
                <a:gdLst>
                  <a:gd name="T0" fmla="*/ 596 w 2326"/>
                  <a:gd name="T1" fmla="*/ 556 h 657"/>
                  <a:gd name="T2" fmla="*/ 1720 w 2326"/>
                  <a:gd name="T3" fmla="*/ 611 h 657"/>
                  <a:gd name="T4" fmla="*/ 1321 w 2326"/>
                  <a:gd name="T5" fmla="*/ 657 h 657"/>
                  <a:gd name="T6" fmla="*/ 579 w 2326"/>
                  <a:gd name="T7" fmla="*/ 611 h 657"/>
                  <a:gd name="T8" fmla="*/ 596 w 2326"/>
                  <a:gd name="T9" fmla="*/ 556 h 657"/>
                  <a:gd name="T10" fmla="*/ 0 w 2326"/>
                  <a:gd name="T11" fmla="*/ 526 h 657"/>
                  <a:gd name="T12" fmla="*/ 412 w 2326"/>
                  <a:gd name="T13" fmla="*/ 547 h 657"/>
                  <a:gd name="T14" fmla="*/ 395 w 2326"/>
                  <a:gd name="T15" fmla="*/ 601 h 657"/>
                  <a:gd name="T16" fmla="*/ 5 w 2326"/>
                  <a:gd name="T17" fmla="*/ 577 h 657"/>
                  <a:gd name="T18" fmla="*/ 0 w 2326"/>
                  <a:gd name="T19" fmla="*/ 526 h 657"/>
                  <a:gd name="T20" fmla="*/ 2308 w 2326"/>
                  <a:gd name="T21" fmla="*/ 0 h 657"/>
                  <a:gd name="T22" fmla="*/ 2326 w 2326"/>
                  <a:gd name="T23" fmla="*/ 163 h 657"/>
                  <a:gd name="T24" fmla="*/ 2304 w 2326"/>
                  <a:gd name="T25" fmla="*/ 544 h 657"/>
                  <a:gd name="T26" fmla="*/ 2281 w 2326"/>
                  <a:gd name="T27" fmla="*/ 547 h 657"/>
                  <a:gd name="T28" fmla="*/ 2308 w 2326"/>
                  <a:gd name="T29" fmla="*/ 0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26" h="657">
                    <a:moveTo>
                      <a:pt x="596" y="556"/>
                    </a:moveTo>
                    <a:lnTo>
                      <a:pt x="1720" y="611"/>
                    </a:lnTo>
                    <a:lnTo>
                      <a:pt x="1321" y="657"/>
                    </a:lnTo>
                    <a:lnTo>
                      <a:pt x="579" y="611"/>
                    </a:lnTo>
                    <a:lnTo>
                      <a:pt x="596" y="556"/>
                    </a:lnTo>
                    <a:close/>
                    <a:moveTo>
                      <a:pt x="0" y="526"/>
                    </a:moveTo>
                    <a:lnTo>
                      <a:pt x="412" y="547"/>
                    </a:lnTo>
                    <a:lnTo>
                      <a:pt x="395" y="601"/>
                    </a:lnTo>
                    <a:lnTo>
                      <a:pt x="5" y="577"/>
                    </a:lnTo>
                    <a:lnTo>
                      <a:pt x="0" y="526"/>
                    </a:lnTo>
                    <a:close/>
                    <a:moveTo>
                      <a:pt x="2308" y="0"/>
                    </a:moveTo>
                    <a:lnTo>
                      <a:pt x="2326" y="163"/>
                    </a:lnTo>
                    <a:lnTo>
                      <a:pt x="2304" y="544"/>
                    </a:lnTo>
                    <a:lnTo>
                      <a:pt x="2281" y="547"/>
                    </a:lnTo>
                    <a:lnTo>
                      <a:pt x="2308" y="0"/>
                    </a:lnTo>
                    <a:close/>
                  </a:path>
                </a:pathLst>
              </a:custGeom>
              <a:solidFill>
                <a:srgbClr val="D9D8D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3"/>
              <p:cNvSpPr>
                <a:spLocks noEditPoints="1"/>
              </p:cNvSpPr>
              <p:nvPr/>
            </p:nvSpPr>
            <p:spPr bwMode="auto">
              <a:xfrm>
                <a:off x="4265613" y="590550"/>
                <a:ext cx="3854450" cy="4852988"/>
              </a:xfrm>
              <a:custGeom>
                <a:avLst/>
                <a:gdLst>
                  <a:gd name="T0" fmla="*/ 13 w 2428"/>
                  <a:gd name="T1" fmla="*/ 2520 h 3057"/>
                  <a:gd name="T2" fmla="*/ 13 w 2428"/>
                  <a:gd name="T3" fmla="*/ 3029 h 3057"/>
                  <a:gd name="T4" fmla="*/ 49 w 2428"/>
                  <a:gd name="T5" fmla="*/ 3029 h 3057"/>
                  <a:gd name="T6" fmla="*/ 48 w 2428"/>
                  <a:gd name="T7" fmla="*/ 3057 h 3057"/>
                  <a:gd name="T8" fmla="*/ 0 w 2428"/>
                  <a:gd name="T9" fmla="*/ 3055 h 3057"/>
                  <a:gd name="T10" fmla="*/ 13 w 2428"/>
                  <a:gd name="T11" fmla="*/ 2520 h 3057"/>
                  <a:gd name="T12" fmla="*/ 2365 w 2428"/>
                  <a:gd name="T13" fmla="*/ 0 h 3057"/>
                  <a:gd name="T14" fmla="*/ 2428 w 2428"/>
                  <a:gd name="T15" fmla="*/ 1 h 3057"/>
                  <a:gd name="T16" fmla="*/ 2425 w 2428"/>
                  <a:gd name="T17" fmla="*/ 74 h 3057"/>
                  <a:gd name="T18" fmla="*/ 2365 w 2428"/>
                  <a:gd name="T19" fmla="*/ 72 h 3057"/>
                  <a:gd name="T20" fmla="*/ 2365 w 2428"/>
                  <a:gd name="T21" fmla="*/ 0 h 3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28" h="3057">
                    <a:moveTo>
                      <a:pt x="13" y="2520"/>
                    </a:moveTo>
                    <a:lnTo>
                      <a:pt x="13" y="3029"/>
                    </a:lnTo>
                    <a:lnTo>
                      <a:pt x="49" y="3029"/>
                    </a:lnTo>
                    <a:lnTo>
                      <a:pt x="48" y="3057"/>
                    </a:lnTo>
                    <a:lnTo>
                      <a:pt x="0" y="3055"/>
                    </a:lnTo>
                    <a:lnTo>
                      <a:pt x="13" y="2520"/>
                    </a:lnTo>
                    <a:close/>
                    <a:moveTo>
                      <a:pt x="2365" y="0"/>
                    </a:moveTo>
                    <a:lnTo>
                      <a:pt x="2428" y="1"/>
                    </a:lnTo>
                    <a:lnTo>
                      <a:pt x="2425" y="74"/>
                    </a:lnTo>
                    <a:lnTo>
                      <a:pt x="2365" y="72"/>
                    </a:lnTo>
                    <a:lnTo>
                      <a:pt x="2365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4340225" y="533399"/>
                <a:ext cx="3975099" cy="5138738"/>
                <a:chOff x="4340225" y="533399"/>
                <a:chExt cx="3975099" cy="5138738"/>
              </a:xfrm>
            </p:grpSpPr>
            <p:sp>
              <p:nvSpPr>
                <p:cNvPr id="42" name="Freeform 22"/>
                <p:cNvSpPr>
                  <a:spLocks/>
                </p:cNvSpPr>
                <p:nvPr/>
              </p:nvSpPr>
              <p:spPr bwMode="auto">
                <a:xfrm>
                  <a:off x="4340225" y="533399"/>
                  <a:ext cx="3975099" cy="5138738"/>
                </a:xfrm>
                <a:custGeom>
                  <a:avLst/>
                  <a:gdLst>
                    <a:gd name="T0" fmla="*/ 153 w 2504"/>
                    <a:gd name="T1" fmla="*/ 0 h 3237"/>
                    <a:gd name="T2" fmla="*/ 2504 w 2504"/>
                    <a:gd name="T3" fmla="*/ 117 h 3237"/>
                    <a:gd name="T4" fmla="*/ 2350 w 2504"/>
                    <a:gd name="T5" fmla="*/ 3237 h 3237"/>
                    <a:gd name="T6" fmla="*/ 0 w 2504"/>
                    <a:gd name="T7" fmla="*/ 3120 h 3237"/>
                    <a:gd name="T8" fmla="*/ 153 w 2504"/>
                    <a:gd name="T9" fmla="*/ 0 h 3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04" h="3237">
                      <a:moveTo>
                        <a:pt x="153" y="0"/>
                      </a:moveTo>
                      <a:lnTo>
                        <a:pt x="2504" y="117"/>
                      </a:lnTo>
                      <a:lnTo>
                        <a:pt x="2350" y="3237"/>
                      </a:lnTo>
                      <a:lnTo>
                        <a:pt x="0" y="3120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chemeClr val="tx2">
                    <a:lumMod val="8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Freeform 42"/>
                <p:cNvSpPr>
                  <a:spLocks/>
                </p:cNvSpPr>
                <p:nvPr/>
              </p:nvSpPr>
              <p:spPr bwMode="auto">
                <a:xfrm>
                  <a:off x="5083175" y="5526088"/>
                  <a:ext cx="319088" cy="101600"/>
                </a:xfrm>
                <a:custGeom>
                  <a:avLst/>
                  <a:gdLst>
                    <a:gd name="T0" fmla="*/ 17 w 201"/>
                    <a:gd name="T1" fmla="*/ 0 h 64"/>
                    <a:gd name="T2" fmla="*/ 201 w 201"/>
                    <a:gd name="T3" fmla="*/ 9 h 64"/>
                    <a:gd name="T4" fmla="*/ 184 w 201"/>
                    <a:gd name="T5" fmla="*/ 64 h 64"/>
                    <a:gd name="T6" fmla="*/ 0 w 201"/>
                    <a:gd name="T7" fmla="*/ 54 h 64"/>
                    <a:gd name="T8" fmla="*/ 17 w 201"/>
                    <a:gd name="T9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64">
                      <a:moveTo>
                        <a:pt x="17" y="0"/>
                      </a:moveTo>
                      <a:lnTo>
                        <a:pt x="201" y="9"/>
                      </a:lnTo>
                      <a:lnTo>
                        <a:pt x="184" y="64"/>
                      </a:lnTo>
                      <a:lnTo>
                        <a:pt x="0" y="5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D9D8D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4341813" y="704850"/>
                <a:ext cx="3773488" cy="4827588"/>
                <a:chOff x="4341813" y="704850"/>
                <a:chExt cx="3773488" cy="4827588"/>
              </a:xfrm>
            </p:grpSpPr>
            <p:sp>
              <p:nvSpPr>
                <p:cNvPr id="40" name="Freeform 24"/>
                <p:cNvSpPr>
                  <a:spLocks noEditPoints="1"/>
                </p:cNvSpPr>
                <p:nvPr/>
              </p:nvSpPr>
              <p:spPr bwMode="auto">
                <a:xfrm>
                  <a:off x="4341813" y="704850"/>
                  <a:ext cx="3773488" cy="4827588"/>
                </a:xfrm>
                <a:custGeom>
                  <a:avLst/>
                  <a:gdLst>
                    <a:gd name="T0" fmla="*/ 694 w 2377"/>
                    <a:gd name="T1" fmla="*/ 2957 h 3041"/>
                    <a:gd name="T2" fmla="*/ 2305 w 2377"/>
                    <a:gd name="T3" fmla="*/ 2957 h 3041"/>
                    <a:gd name="T4" fmla="*/ 2304 w 2377"/>
                    <a:gd name="T5" fmla="*/ 3041 h 3041"/>
                    <a:gd name="T6" fmla="*/ 681 w 2377"/>
                    <a:gd name="T7" fmla="*/ 3000 h 3041"/>
                    <a:gd name="T8" fmla="*/ 694 w 2377"/>
                    <a:gd name="T9" fmla="*/ 2957 h 3041"/>
                    <a:gd name="T10" fmla="*/ 1 w 2377"/>
                    <a:gd name="T11" fmla="*/ 2957 h 3041"/>
                    <a:gd name="T12" fmla="*/ 508 w 2377"/>
                    <a:gd name="T13" fmla="*/ 2957 h 3041"/>
                    <a:gd name="T14" fmla="*/ 496 w 2377"/>
                    <a:gd name="T15" fmla="*/ 2996 h 3041"/>
                    <a:gd name="T16" fmla="*/ 0 w 2377"/>
                    <a:gd name="T17" fmla="*/ 2985 h 3041"/>
                    <a:gd name="T18" fmla="*/ 1 w 2377"/>
                    <a:gd name="T19" fmla="*/ 2957 h 3041"/>
                    <a:gd name="T20" fmla="*/ 2317 w 2377"/>
                    <a:gd name="T21" fmla="*/ 0 h 3041"/>
                    <a:gd name="T22" fmla="*/ 2377 w 2377"/>
                    <a:gd name="T23" fmla="*/ 2 h 3041"/>
                    <a:gd name="T24" fmla="*/ 2317 w 2377"/>
                    <a:gd name="T25" fmla="*/ 2477 h 3041"/>
                    <a:gd name="T26" fmla="*/ 2317 w 2377"/>
                    <a:gd name="T27" fmla="*/ 0 h 30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377" h="3041">
                      <a:moveTo>
                        <a:pt x="694" y="2957"/>
                      </a:moveTo>
                      <a:lnTo>
                        <a:pt x="2305" y="2957"/>
                      </a:lnTo>
                      <a:lnTo>
                        <a:pt x="2304" y="3041"/>
                      </a:lnTo>
                      <a:lnTo>
                        <a:pt x="681" y="3000"/>
                      </a:lnTo>
                      <a:lnTo>
                        <a:pt x="694" y="2957"/>
                      </a:lnTo>
                      <a:close/>
                      <a:moveTo>
                        <a:pt x="1" y="2957"/>
                      </a:moveTo>
                      <a:lnTo>
                        <a:pt x="508" y="2957"/>
                      </a:lnTo>
                      <a:lnTo>
                        <a:pt x="496" y="2996"/>
                      </a:lnTo>
                      <a:lnTo>
                        <a:pt x="0" y="2985"/>
                      </a:lnTo>
                      <a:lnTo>
                        <a:pt x="1" y="2957"/>
                      </a:lnTo>
                      <a:close/>
                      <a:moveTo>
                        <a:pt x="2317" y="0"/>
                      </a:moveTo>
                      <a:lnTo>
                        <a:pt x="2377" y="2"/>
                      </a:lnTo>
                      <a:lnTo>
                        <a:pt x="2317" y="2477"/>
                      </a:lnTo>
                      <a:lnTo>
                        <a:pt x="2317" y="0"/>
                      </a:lnTo>
                      <a:close/>
                    </a:path>
                  </a:pathLst>
                </a:custGeom>
                <a:solidFill>
                  <a:srgbClr val="D9D8D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Freeform 44"/>
                <p:cNvSpPr>
                  <a:spLocks/>
                </p:cNvSpPr>
                <p:nvPr/>
              </p:nvSpPr>
              <p:spPr bwMode="auto">
                <a:xfrm>
                  <a:off x="5129213" y="5399088"/>
                  <a:ext cx="314325" cy="68263"/>
                </a:xfrm>
                <a:custGeom>
                  <a:avLst/>
                  <a:gdLst>
                    <a:gd name="T0" fmla="*/ 12 w 198"/>
                    <a:gd name="T1" fmla="*/ 0 h 43"/>
                    <a:gd name="T2" fmla="*/ 198 w 198"/>
                    <a:gd name="T3" fmla="*/ 0 h 43"/>
                    <a:gd name="T4" fmla="*/ 185 w 198"/>
                    <a:gd name="T5" fmla="*/ 43 h 43"/>
                    <a:gd name="T6" fmla="*/ 0 w 198"/>
                    <a:gd name="T7" fmla="*/ 39 h 43"/>
                    <a:gd name="T8" fmla="*/ 12 w 198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43">
                      <a:moveTo>
                        <a:pt x="12" y="0"/>
                      </a:moveTo>
                      <a:lnTo>
                        <a:pt x="198" y="0"/>
                      </a:lnTo>
                      <a:lnTo>
                        <a:pt x="185" y="43"/>
                      </a:lnTo>
                      <a:lnTo>
                        <a:pt x="0" y="3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D9D8D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" name="Rectangle 25"/>
            <p:cNvSpPr>
              <a:spLocks noChangeArrowheads="1"/>
            </p:cNvSpPr>
            <p:nvPr/>
          </p:nvSpPr>
          <p:spPr bwMode="auto">
            <a:xfrm flipH="1">
              <a:off x="2079609" y="1586926"/>
              <a:ext cx="2376730" cy="3155835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31"/>
            <p:cNvSpPr>
              <a:spLocks noChangeArrowheads="1"/>
            </p:cNvSpPr>
            <p:nvPr/>
          </p:nvSpPr>
          <p:spPr bwMode="auto">
            <a:xfrm flipH="1">
              <a:off x="2916315" y="2444852"/>
              <a:ext cx="1333879" cy="46483"/>
            </a:xfrm>
            <a:prstGeom prst="rect">
              <a:avLst/>
            </a:prstGeom>
            <a:solidFill>
              <a:srgbClr val="7F7F7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32"/>
            <p:cNvSpPr>
              <a:spLocks noChangeArrowheads="1"/>
            </p:cNvSpPr>
            <p:nvPr/>
          </p:nvSpPr>
          <p:spPr bwMode="auto">
            <a:xfrm flipH="1">
              <a:off x="2306974" y="2539841"/>
              <a:ext cx="1943219" cy="4648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 flipH="1">
              <a:off x="3368014" y="2748006"/>
              <a:ext cx="882179" cy="4446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49"/>
            <p:cNvSpPr>
              <a:spLocks noChangeArrowheads="1"/>
            </p:cNvSpPr>
            <p:nvPr/>
          </p:nvSpPr>
          <p:spPr bwMode="auto">
            <a:xfrm flipH="1">
              <a:off x="2306974" y="3211832"/>
              <a:ext cx="1943219" cy="4648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50"/>
            <p:cNvSpPr>
              <a:spLocks noEditPoints="1"/>
            </p:cNvSpPr>
            <p:nvPr/>
          </p:nvSpPr>
          <p:spPr bwMode="auto">
            <a:xfrm flipH="1">
              <a:off x="3399328" y="3308841"/>
              <a:ext cx="882179" cy="44462"/>
            </a:xfrm>
            <a:custGeom>
              <a:avLst/>
              <a:gdLst>
                <a:gd name="T0" fmla="*/ 864 w 873"/>
                <a:gd name="T1" fmla="*/ 0 h 44"/>
                <a:gd name="T2" fmla="*/ 873 w 873"/>
                <a:gd name="T3" fmla="*/ 0 h 44"/>
                <a:gd name="T4" fmla="*/ 873 w 873"/>
                <a:gd name="T5" fmla="*/ 44 h 44"/>
                <a:gd name="T6" fmla="*/ 872 w 873"/>
                <a:gd name="T7" fmla="*/ 44 h 44"/>
                <a:gd name="T8" fmla="*/ 872 w 873"/>
                <a:gd name="T9" fmla="*/ 21 h 44"/>
                <a:gd name="T10" fmla="*/ 861 w 873"/>
                <a:gd name="T11" fmla="*/ 18 h 44"/>
                <a:gd name="T12" fmla="*/ 864 w 873"/>
                <a:gd name="T13" fmla="*/ 0 h 44"/>
                <a:gd name="T14" fmla="*/ 0 w 873"/>
                <a:gd name="T15" fmla="*/ 0 h 44"/>
                <a:gd name="T16" fmla="*/ 854 w 873"/>
                <a:gd name="T17" fmla="*/ 0 h 44"/>
                <a:gd name="T18" fmla="*/ 847 w 873"/>
                <a:gd name="T19" fmla="*/ 14 h 44"/>
                <a:gd name="T20" fmla="*/ 847 w 873"/>
                <a:gd name="T21" fmla="*/ 13 h 44"/>
                <a:gd name="T22" fmla="*/ 838 w 873"/>
                <a:gd name="T23" fmla="*/ 10 h 44"/>
                <a:gd name="T24" fmla="*/ 816 w 873"/>
                <a:gd name="T25" fmla="*/ 44 h 44"/>
                <a:gd name="T26" fmla="*/ 0 w 873"/>
                <a:gd name="T27" fmla="*/ 44 h 44"/>
                <a:gd name="T28" fmla="*/ 0 w 873"/>
                <a:gd name="T2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3" h="44">
                  <a:moveTo>
                    <a:pt x="864" y="0"/>
                  </a:moveTo>
                  <a:lnTo>
                    <a:pt x="873" y="0"/>
                  </a:lnTo>
                  <a:lnTo>
                    <a:pt x="873" y="44"/>
                  </a:lnTo>
                  <a:lnTo>
                    <a:pt x="872" y="44"/>
                  </a:lnTo>
                  <a:lnTo>
                    <a:pt x="872" y="21"/>
                  </a:lnTo>
                  <a:lnTo>
                    <a:pt x="861" y="18"/>
                  </a:lnTo>
                  <a:lnTo>
                    <a:pt x="864" y="0"/>
                  </a:lnTo>
                  <a:close/>
                  <a:moveTo>
                    <a:pt x="0" y="0"/>
                  </a:moveTo>
                  <a:lnTo>
                    <a:pt x="854" y="0"/>
                  </a:lnTo>
                  <a:lnTo>
                    <a:pt x="847" y="14"/>
                  </a:lnTo>
                  <a:lnTo>
                    <a:pt x="847" y="13"/>
                  </a:lnTo>
                  <a:lnTo>
                    <a:pt x="838" y="10"/>
                  </a:lnTo>
                  <a:lnTo>
                    <a:pt x="81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62"/>
            <p:cNvSpPr>
              <a:spLocks noChangeArrowheads="1"/>
            </p:cNvSpPr>
            <p:nvPr/>
          </p:nvSpPr>
          <p:spPr bwMode="auto">
            <a:xfrm flipH="1">
              <a:off x="2302932" y="3117854"/>
              <a:ext cx="1947261" cy="4648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63"/>
            <p:cNvSpPr>
              <a:spLocks noChangeArrowheads="1"/>
            </p:cNvSpPr>
            <p:nvPr/>
          </p:nvSpPr>
          <p:spPr bwMode="auto">
            <a:xfrm flipH="1">
              <a:off x="2302932" y="2924846"/>
              <a:ext cx="1947261" cy="474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64"/>
            <p:cNvSpPr>
              <a:spLocks noChangeArrowheads="1"/>
            </p:cNvSpPr>
            <p:nvPr/>
          </p:nvSpPr>
          <p:spPr bwMode="auto">
            <a:xfrm flipH="1">
              <a:off x="2306974" y="3020845"/>
              <a:ext cx="1943219" cy="454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 65"/>
            <p:cNvSpPr>
              <a:spLocks noChangeArrowheads="1"/>
            </p:cNvSpPr>
            <p:nvPr/>
          </p:nvSpPr>
          <p:spPr bwMode="auto">
            <a:xfrm flipH="1">
              <a:off x="2306974" y="2642913"/>
              <a:ext cx="1943219" cy="4648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 flipH="1">
              <a:off x="3091359" y="3189601"/>
              <a:ext cx="752833" cy="2152395"/>
              <a:chOff x="4799013" y="2959100"/>
              <a:chExt cx="1182687" cy="3381376"/>
            </a:xfrm>
          </p:grpSpPr>
          <p:sp>
            <p:nvSpPr>
              <p:cNvPr id="24" name="Freeform 52"/>
              <p:cNvSpPr>
                <a:spLocks/>
              </p:cNvSpPr>
              <p:nvPr/>
            </p:nvSpPr>
            <p:spPr bwMode="auto">
              <a:xfrm>
                <a:off x="4900613" y="3327400"/>
                <a:ext cx="1074738" cy="2752725"/>
              </a:xfrm>
              <a:custGeom>
                <a:avLst/>
                <a:gdLst>
                  <a:gd name="T0" fmla="*/ 511 w 677"/>
                  <a:gd name="T1" fmla="*/ 0 h 1734"/>
                  <a:gd name="T2" fmla="*/ 677 w 677"/>
                  <a:gd name="T3" fmla="*/ 50 h 1734"/>
                  <a:gd name="T4" fmla="*/ 167 w 677"/>
                  <a:gd name="T5" fmla="*/ 1734 h 1734"/>
                  <a:gd name="T6" fmla="*/ 0 w 677"/>
                  <a:gd name="T7" fmla="*/ 1683 h 1734"/>
                  <a:gd name="T8" fmla="*/ 511 w 677"/>
                  <a:gd name="T9" fmla="*/ 0 h 1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7" h="1734">
                    <a:moveTo>
                      <a:pt x="511" y="0"/>
                    </a:moveTo>
                    <a:lnTo>
                      <a:pt x="677" y="50"/>
                    </a:lnTo>
                    <a:lnTo>
                      <a:pt x="167" y="1734"/>
                    </a:lnTo>
                    <a:lnTo>
                      <a:pt x="0" y="1683"/>
                    </a:lnTo>
                    <a:lnTo>
                      <a:pt x="51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3"/>
              <p:cNvSpPr>
                <a:spLocks/>
              </p:cNvSpPr>
              <p:nvPr/>
            </p:nvSpPr>
            <p:spPr bwMode="auto">
              <a:xfrm>
                <a:off x="5045075" y="3370263"/>
                <a:ext cx="936625" cy="2713038"/>
              </a:xfrm>
              <a:custGeom>
                <a:avLst/>
                <a:gdLst>
                  <a:gd name="T0" fmla="*/ 510 w 590"/>
                  <a:gd name="T1" fmla="*/ 0 h 1709"/>
                  <a:gd name="T2" fmla="*/ 590 w 590"/>
                  <a:gd name="T3" fmla="*/ 24 h 1709"/>
                  <a:gd name="T4" fmla="*/ 79 w 590"/>
                  <a:gd name="T5" fmla="*/ 1709 h 1709"/>
                  <a:gd name="T6" fmla="*/ 0 w 590"/>
                  <a:gd name="T7" fmla="*/ 1684 h 1709"/>
                  <a:gd name="T8" fmla="*/ 510 w 590"/>
                  <a:gd name="T9" fmla="*/ 0 h 1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0" h="1709">
                    <a:moveTo>
                      <a:pt x="510" y="0"/>
                    </a:moveTo>
                    <a:lnTo>
                      <a:pt x="590" y="24"/>
                    </a:lnTo>
                    <a:lnTo>
                      <a:pt x="79" y="1709"/>
                    </a:lnTo>
                    <a:lnTo>
                      <a:pt x="0" y="1684"/>
                    </a:lnTo>
                    <a:lnTo>
                      <a:pt x="51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4"/>
              <p:cNvSpPr>
                <a:spLocks/>
              </p:cNvSpPr>
              <p:nvPr/>
            </p:nvSpPr>
            <p:spPr bwMode="auto">
              <a:xfrm>
                <a:off x="4799013" y="5757863"/>
                <a:ext cx="463550" cy="582613"/>
              </a:xfrm>
              <a:custGeom>
                <a:avLst/>
                <a:gdLst>
                  <a:gd name="T0" fmla="*/ 93 w 292"/>
                  <a:gd name="T1" fmla="*/ 0 h 367"/>
                  <a:gd name="T2" fmla="*/ 292 w 292"/>
                  <a:gd name="T3" fmla="*/ 61 h 367"/>
                  <a:gd name="T4" fmla="*/ 199 w 292"/>
                  <a:gd name="T5" fmla="*/ 367 h 367"/>
                  <a:gd name="T6" fmla="*/ 0 w 292"/>
                  <a:gd name="T7" fmla="*/ 307 h 367"/>
                  <a:gd name="T8" fmla="*/ 93 w 292"/>
                  <a:gd name="T9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367">
                    <a:moveTo>
                      <a:pt x="93" y="0"/>
                    </a:moveTo>
                    <a:lnTo>
                      <a:pt x="292" y="61"/>
                    </a:lnTo>
                    <a:lnTo>
                      <a:pt x="199" y="367"/>
                    </a:lnTo>
                    <a:lnTo>
                      <a:pt x="0" y="307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5"/>
              <p:cNvSpPr>
                <a:spLocks/>
              </p:cNvSpPr>
              <p:nvPr/>
            </p:nvSpPr>
            <p:spPr bwMode="auto">
              <a:xfrm>
                <a:off x="5880109" y="2959100"/>
                <a:ext cx="87315" cy="209550"/>
              </a:xfrm>
              <a:custGeom>
                <a:avLst/>
                <a:gdLst>
                  <a:gd name="T0" fmla="*/ 55 w 55"/>
                  <a:gd name="T1" fmla="*/ 0 h 132"/>
                  <a:gd name="T2" fmla="*/ 40 w 55"/>
                  <a:gd name="T3" fmla="*/ 132 h 132"/>
                  <a:gd name="T4" fmla="*/ 0 w 55"/>
                  <a:gd name="T5" fmla="*/ 119 h 132"/>
                  <a:gd name="T6" fmla="*/ 55 w 55"/>
                  <a:gd name="T7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132">
                    <a:moveTo>
                      <a:pt x="55" y="0"/>
                    </a:moveTo>
                    <a:lnTo>
                      <a:pt x="40" y="132"/>
                    </a:lnTo>
                    <a:lnTo>
                      <a:pt x="0" y="119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33333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56"/>
              <p:cNvSpPr>
                <a:spLocks noChangeArrowheads="1"/>
              </p:cNvSpPr>
              <p:nvPr/>
            </p:nvSpPr>
            <p:spPr bwMode="auto">
              <a:xfrm>
                <a:off x="5967413" y="3152775"/>
                <a:ext cx="1588" cy="1588"/>
              </a:xfrm>
              <a:prstGeom prst="rect">
                <a:avLst/>
              </a:prstGeom>
              <a:solidFill>
                <a:srgbClr val="E8C27E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57"/>
              <p:cNvSpPr>
                <a:spLocks/>
              </p:cNvSpPr>
              <p:nvPr/>
            </p:nvSpPr>
            <p:spPr bwMode="auto">
              <a:xfrm>
                <a:off x="5716595" y="3035308"/>
                <a:ext cx="263524" cy="376238"/>
              </a:xfrm>
              <a:custGeom>
                <a:avLst/>
                <a:gdLst>
                  <a:gd name="T0" fmla="*/ 128 w 166"/>
                  <a:gd name="T1" fmla="*/ 0 h 237"/>
                  <a:gd name="T2" fmla="*/ 162 w 166"/>
                  <a:gd name="T3" fmla="*/ 10 h 237"/>
                  <a:gd name="T4" fmla="*/ 166 w 166"/>
                  <a:gd name="T5" fmla="*/ 237 h 237"/>
                  <a:gd name="T6" fmla="*/ 0 w 166"/>
                  <a:gd name="T7" fmla="*/ 187 h 237"/>
                  <a:gd name="T8" fmla="*/ 128 w 166"/>
                  <a:gd name="T9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237">
                    <a:moveTo>
                      <a:pt x="128" y="0"/>
                    </a:moveTo>
                    <a:lnTo>
                      <a:pt x="162" y="10"/>
                    </a:lnTo>
                    <a:lnTo>
                      <a:pt x="166" y="237"/>
                    </a:lnTo>
                    <a:lnTo>
                      <a:pt x="0" y="187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B2B2B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58"/>
              <p:cNvSpPr>
                <a:spLocks/>
              </p:cNvSpPr>
              <p:nvPr/>
            </p:nvSpPr>
            <p:spPr bwMode="auto">
              <a:xfrm>
                <a:off x="5375275" y="3327400"/>
                <a:ext cx="606425" cy="1190625"/>
              </a:xfrm>
              <a:custGeom>
                <a:avLst/>
                <a:gdLst>
                  <a:gd name="T0" fmla="*/ 212 w 382"/>
                  <a:gd name="T1" fmla="*/ 0 h 750"/>
                  <a:gd name="T2" fmla="*/ 382 w 382"/>
                  <a:gd name="T3" fmla="*/ 51 h 750"/>
                  <a:gd name="T4" fmla="*/ 170 w 382"/>
                  <a:gd name="T5" fmla="*/ 750 h 750"/>
                  <a:gd name="T6" fmla="*/ 0 w 382"/>
                  <a:gd name="T7" fmla="*/ 699 h 750"/>
                  <a:gd name="T8" fmla="*/ 212 w 382"/>
                  <a:gd name="T9" fmla="*/ 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2" h="750">
                    <a:moveTo>
                      <a:pt x="212" y="0"/>
                    </a:moveTo>
                    <a:lnTo>
                      <a:pt x="382" y="51"/>
                    </a:lnTo>
                    <a:lnTo>
                      <a:pt x="170" y="750"/>
                    </a:lnTo>
                    <a:lnTo>
                      <a:pt x="0" y="699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0"/>
              <p:cNvSpPr>
                <a:spLocks/>
              </p:cNvSpPr>
              <p:nvPr/>
            </p:nvSpPr>
            <p:spPr bwMode="auto">
              <a:xfrm>
                <a:off x="4799013" y="6157913"/>
                <a:ext cx="342900" cy="182563"/>
              </a:xfrm>
              <a:custGeom>
                <a:avLst/>
                <a:gdLst>
                  <a:gd name="T0" fmla="*/ 17 w 216"/>
                  <a:gd name="T1" fmla="*/ 0 h 115"/>
                  <a:gd name="T2" fmla="*/ 216 w 216"/>
                  <a:gd name="T3" fmla="*/ 60 h 115"/>
                  <a:gd name="T4" fmla="*/ 199 w 216"/>
                  <a:gd name="T5" fmla="*/ 115 h 115"/>
                  <a:gd name="T6" fmla="*/ 0 w 216"/>
                  <a:gd name="T7" fmla="*/ 55 h 115"/>
                  <a:gd name="T8" fmla="*/ 17 w 216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115">
                    <a:moveTo>
                      <a:pt x="17" y="0"/>
                    </a:moveTo>
                    <a:lnTo>
                      <a:pt x="216" y="60"/>
                    </a:lnTo>
                    <a:lnTo>
                      <a:pt x="199" y="115"/>
                    </a:lnTo>
                    <a:lnTo>
                      <a:pt x="0" y="5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1"/>
              <p:cNvSpPr>
                <a:spLocks/>
              </p:cNvSpPr>
              <p:nvPr/>
            </p:nvSpPr>
            <p:spPr bwMode="auto">
              <a:xfrm>
                <a:off x="4918075" y="5319713"/>
                <a:ext cx="379413" cy="1000125"/>
              </a:xfrm>
              <a:custGeom>
                <a:avLst/>
                <a:gdLst>
                  <a:gd name="T0" fmla="*/ 186 w 239"/>
                  <a:gd name="T1" fmla="*/ 0 h 630"/>
                  <a:gd name="T2" fmla="*/ 239 w 239"/>
                  <a:gd name="T3" fmla="*/ 16 h 630"/>
                  <a:gd name="T4" fmla="*/ 53 w 239"/>
                  <a:gd name="T5" fmla="*/ 630 h 630"/>
                  <a:gd name="T6" fmla="*/ 0 w 239"/>
                  <a:gd name="T7" fmla="*/ 613 h 630"/>
                  <a:gd name="T8" fmla="*/ 186 w 239"/>
                  <a:gd name="T9" fmla="*/ 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630">
                    <a:moveTo>
                      <a:pt x="186" y="0"/>
                    </a:moveTo>
                    <a:lnTo>
                      <a:pt x="239" y="16"/>
                    </a:lnTo>
                    <a:lnTo>
                      <a:pt x="53" y="630"/>
                    </a:lnTo>
                    <a:lnTo>
                      <a:pt x="0" y="61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flipH="1">
              <a:off x="2038206" y="1783184"/>
              <a:ext cx="2259817" cy="3605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Why ThinkITPM?</a:t>
              </a:r>
            </a:p>
          </p:txBody>
        </p:sp>
        <p:sp>
          <p:nvSpPr>
            <p:cNvPr id="19" name="Freeform 27"/>
            <p:cNvSpPr>
              <a:spLocks noEditPoints="1"/>
            </p:cNvSpPr>
            <p:nvPr/>
          </p:nvSpPr>
          <p:spPr bwMode="auto">
            <a:xfrm>
              <a:off x="2319220" y="4027192"/>
              <a:ext cx="714408" cy="267612"/>
            </a:xfrm>
            <a:custGeom>
              <a:avLst/>
              <a:gdLst>
                <a:gd name="T0" fmla="*/ 82 w 614"/>
                <a:gd name="T1" fmla="*/ 151 h 230"/>
                <a:gd name="T2" fmla="*/ 90 w 614"/>
                <a:gd name="T3" fmla="*/ 190 h 230"/>
                <a:gd name="T4" fmla="*/ 154 w 614"/>
                <a:gd name="T5" fmla="*/ 194 h 230"/>
                <a:gd name="T6" fmla="*/ 97 w 614"/>
                <a:gd name="T7" fmla="*/ 126 h 230"/>
                <a:gd name="T8" fmla="*/ 288 w 614"/>
                <a:gd name="T9" fmla="*/ 136 h 230"/>
                <a:gd name="T10" fmla="*/ 113 w 614"/>
                <a:gd name="T11" fmla="*/ 114 h 230"/>
                <a:gd name="T12" fmla="*/ 118 w 614"/>
                <a:gd name="T13" fmla="*/ 122 h 230"/>
                <a:gd name="T14" fmla="*/ 37 w 614"/>
                <a:gd name="T15" fmla="*/ 52 h 230"/>
                <a:gd name="T16" fmla="*/ 97 w 614"/>
                <a:gd name="T17" fmla="*/ 115 h 230"/>
                <a:gd name="T18" fmla="*/ 50 w 614"/>
                <a:gd name="T19" fmla="*/ 38 h 230"/>
                <a:gd name="T20" fmla="*/ 3 w 614"/>
                <a:gd name="T21" fmla="*/ 0 h 230"/>
                <a:gd name="T22" fmla="*/ 66 w 614"/>
                <a:gd name="T23" fmla="*/ 43 h 230"/>
                <a:gd name="T24" fmla="*/ 126 w 614"/>
                <a:gd name="T25" fmla="*/ 101 h 230"/>
                <a:gd name="T26" fmla="*/ 189 w 614"/>
                <a:gd name="T27" fmla="*/ 127 h 230"/>
                <a:gd name="T28" fmla="*/ 223 w 614"/>
                <a:gd name="T29" fmla="*/ 175 h 230"/>
                <a:gd name="T30" fmla="*/ 262 w 614"/>
                <a:gd name="T31" fmla="*/ 152 h 230"/>
                <a:gd name="T32" fmla="*/ 265 w 614"/>
                <a:gd name="T33" fmla="*/ 162 h 230"/>
                <a:gd name="T34" fmla="*/ 274 w 614"/>
                <a:gd name="T35" fmla="*/ 173 h 230"/>
                <a:gd name="T36" fmla="*/ 290 w 614"/>
                <a:gd name="T37" fmla="*/ 169 h 230"/>
                <a:gd name="T38" fmla="*/ 226 w 614"/>
                <a:gd name="T39" fmla="*/ 114 h 230"/>
                <a:gd name="T40" fmla="*/ 227 w 614"/>
                <a:gd name="T41" fmla="*/ 107 h 230"/>
                <a:gd name="T42" fmla="*/ 282 w 614"/>
                <a:gd name="T43" fmla="*/ 123 h 230"/>
                <a:gd name="T44" fmla="*/ 306 w 614"/>
                <a:gd name="T45" fmla="*/ 145 h 230"/>
                <a:gd name="T46" fmla="*/ 326 w 614"/>
                <a:gd name="T47" fmla="*/ 64 h 230"/>
                <a:gd name="T48" fmla="*/ 345 w 614"/>
                <a:gd name="T49" fmla="*/ 55 h 230"/>
                <a:gd name="T50" fmla="*/ 350 w 614"/>
                <a:gd name="T51" fmla="*/ 143 h 230"/>
                <a:gd name="T52" fmla="*/ 370 w 614"/>
                <a:gd name="T53" fmla="*/ 165 h 230"/>
                <a:gd name="T54" fmla="*/ 406 w 614"/>
                <a:gd name="T55" fmla="*/ 177 h 230"/>
                <a:gd name="T56" fmla="*/ 412 w 614"/>
                <a:gd name="T57" fmla="*/ 192 h 230"/>
                <a:gd name="T58" fmla="*/ 400 w 614"/>
                <a:gd name="T59" fmla="*/ 203 h 230"/>
                <a:gd name="T60" fmla="*/ 371 w 614"/>
                <a:gd name="T61" fmla="*/ 217 h 230"/>
                <a:gd name="T62" fmla="*/ 469 w 614"/>
                <a:gd name="T63" fmla="*/ 190 h 230"/>
                <a:gd name="T64" fmla="*/ 613 w 614"/>
                <a:gd name="T65" fmla="*/ 182 h 230"/>
                <a:gd name="T66" fmla="*/ 613 w 614"/>
                <a:gd name="T67" fmla="*/ 189 h 230"/>
                <a:gd name="T68" fmla="*/ 464 w 614"/>
                <a:gd name="T69" fmla="*/ 198 h 230"/>
                <a:gd name="T70" fmla="*/ 367 w 614"/>
                <a:gd name="T71" fmla="*/ 225 h 230"/>
                <a:gd name="T72" fmla="*/ 346 w 614"/>
                <a:gd name="T73" fmla="*/ 219 h 230"/>
                <a:gd name="T74" fmla="*/ 395 w 614"/>
                <a:gd name="T75" fmla="*/ 198 h 230"/>
                <a:gd name="T76" fmla="*/ 404 w 614"/>
                <a:gd name="T77" fmla="*/ 190 h 230"/>
                <a:gd name="T78" fmla="*/ 385 w 614"/>
                <a:gd name="T79" fmla="*/ 174 h 230"/>
                <a:gd name="T80" fmla="*/ 363 w 614"/>
                <a:gd name="T81" fmla="*/ 172 h 230"/>
                <a:gd name="T82" fmla="*/ 341 w 614"/>
                <a:gd name="T83" fmla="*/ 136 h 230"/>
                <a:gd name="T84" fmla="*/ 330 w 614"/>
                <a:gd name="T85" fmla="*/ 71 h 230"/>
                <a:gd name="T86" fmla="*/ 312 w 614"/>
                <a:gd name="T87" fmla="*/ 152 h 230"/>
                <a:gd name="T88" fmla="*/ 303 w 614"/>
                <a:gd name="T89" fmla="*/ 152 h 230"/>
                <a:gd name="T90" fmla="*/ 282 w 614"/>
                <a:gd name="T91" fmla="*/ 181 h 230"/>
                <a:gd name="T92" fmla="*/ 257 w 614"/>
                <a:gd name="T93" fmla="*/ 161 h 230"/>
                <a:gd name="T94" fmla="*/ 205 w 614"/>
                <a:gd name="T95" fmla="*/ 191 h 230"/>
                <a:gd name="T96" fmla="*/ 193 w 614"/>
                <a:gd name="T97" fmla="*/ 151 h 230"/>
                <a:gd name="T98" fmla="*/ 143 w 614"/>
                <a:gd name="T99" fmla="*/ 107 h 230"/>
                <a:gd name="T100" fmla="*/ 146 w 614"/>
                <a:gd name="T101" fmla="*/ 155 h 230"/>
                <a:gd name="T102" fmla="*/ 190 w 614"/>
                <a:gd name="T103" fmla="*/ 227 h 230"/>
                <a:gd name="T104" fmla="*/ 185 w 614"/>
                <a:gd name="T105" fmla="*/ 229 h 230"/>
                <a:gd name="T106" fmla="*/ 162 w 614"/>
                <a:gd name="T107" fmla="*/ 195 h 230"/>
                <a:gd name="T108" fmla="*/ 156 w 614"/>
                <a:gd name="T109" fmla="*/ 200 h 230"/>
                <a:gd name="T110" fmla="*/ 90 w 614"/>
                <a:gd name="T111" fmla="*/ 199 h 230"/>
                <a:gd name="T112" fmla="*/ 72 w 614"/>
                <a:gd name="T113" fmla="*/ 152 h 230"/>
                <a:gd name="T114" fmla="*/ 78 w 614"/>
                <a:gd name="T115" fmla="*/ 106 h 230"/>
                <a:gd name="T116" fmla="*/ 0 w 614"/>
                <a:gd name="T117" fmla="*/ 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14" h="230">
                  <a:moveTo>
                    <a:pt x="97" y="126"/>
                  </a:moveTo>
                  <a:lnTo>
                    <a:pt x="93" y="130"/>
                  </a:lnTo>
                  <a:lnTo>
                    <a:pt x="87" y="140"/>
                  </a:lnTo>
                  <a:lnTo>
                    <a:pt x="82" y="151"/>
                  </a:lnTo>
                  <a:lnTo>
                    <a:pt x="78" y="162"/>
                  </a:lnTo>
                  <a:lnTo>
                    <a:pt x="78" y="173"/>
                  </a:lnTo>
                  <a:lnTo>
                    <a:pt x="82" y="182"/>
                  </a:lnTo>
                  <a:lnTo>
                    <a:pt x="90" y="190"/>
                  </a:lnTo>
                  <a:lnTo>
                    <a:pt x="105" y="196"/>
                  </a:lnTo>
                  <a:lnTo>
                    <a:pt x="124" y="198"/>
                  </a:lnTo>
                  <a:lnTo>
                    <a:pt x="141" y="196"/>
                  </a:lnTo>
                  <a:lnTo>
                    <a:pt x="154" y="194"/>
                  </a:lnTo>
                  <a:lnTo>
                    <a:pt x="146" y="173"/>
                  </a:lnTo>
                  <a:lnTo>
                    <a:pt x="125" y="152"/>
                  </a:lnTo>
                  <a:lnTo>
                    <a:pt x="101" y="130"/>
                  </a:lnTo>
                  <a:lnTo>
                    <a:pt x="97" y="126"/>
                  </a:lnTo>
                  <a:close/>
                  <a:moveTo>
                    <a:pt x="254" y="120"/>
                  </a:moveTo>
                  <a:lnTo>
                    <a:pt x="270" y="127"/>
                  </a:lnTo>
                  <a:lnTo>
                    <a:pt x="290" y="138"/>
                  </a:lnTo>
                  <a:lnTo>
                    <a:pt x="288" y="136"/>
                  </a:lnTo>
                  <a:lnTo>
                    <a:pt x="275" y="127"/>
                  </a:lnTo>
                  <a:lnTo>
                    <a:pt x="260" y="122"/>
                  </a:lnTo>
                  <a:lnTo>
                    <a:pt x="254" y="120"/>
                  </a:lnTo>
                  <a:close/>
                  <a:moveTo>
                    <a:pt x="113" y="114"/>
                  </a:moveTo>
                  <a:lnTo>
                    <a:pt x="103" y="120"/>
                  </a:lnTo>
                  <a:lnTo>
                    <a:pt x="124" y="140"/>
                  </a:lnTo>
                  <a:lnTo>
                    <a:pt x="137" y="153"/>
                  </a:lnTo>
                  <a:lnTo>
                    <a:pt x="118" y="122"/>
                  </a:lnTo>
                  <a:lnTo>
                    <a:pt x="113" y="114"/>
                  </a:lnTo>
                  <a:close/>
                  <a:moveTo>
                    <a:pt x="12" y="11"/>
                  </a:moveTo>
                  <a:lnTo>
                    <a:pt x="21" y="29"/>
                  </a:lnTo>
                  <a:lnTo>
                    <a:pt x="37" y="52"/>
                  </a:lnTo>
                  <a:lnTo>
                    <a:pt x="57" y="75"/>
                  </a:lnTo>
                  <a:lnTo>
                    <a:pt x="76" y="96"/>
                  </a:lnTo>
                  <a:lnTo>
                    <a:pt x="97" y="115"/>
                  </a:lnTo>
                  <a:lnTo>
                    <a:pt x="97" y="115"/>
                  </a:lnTo>
                  <a:lnTo>
                    <a:pt x="109" y="107"/>
                  </a:lnTo>
                  <a:lnTo>
                    <a:pt x="95" y="88"/>
                  </a:lnTo>
                  <a:lnTo>
                    <a:pt x="74" y="62"/>
                  </a:lnTo>
                  <a:lnTo>
                    <a:pt x="50" y="38"/>
                  </a:lnTo>
                  <a:lnTo>
                    <a:pt x="36" y="25"/>
                  </a:lnTo>
                  <a:lnTo>
                    <a:pt x="20" y="14"/>
                  </a:lnTo>
                  <a:lnTo>
                    <a:pt x="12" y="11"/>
                  </a:lnTo>
                  <a:close/>
                  <a:moveTo>
                    <a:pt x="3" y="0"/>
                  </a:moveTo>
                  <a:lnTo>
                    <a:pt x="6" y="0"/>
                  </a:lnTo>
                  <a:lnTo>
                    <a:pt x="28" y="11"/>
                  </a:lnTo>
                  <a:lnTo>
                    <a:pt x="48" y="25"/>
                  </a:lnTo>
                  <a:lnTo>
                    <a:pt x="66" y="43"/>
                  </a:lnTo>
                  <a:lnTo>
                    <a:pt x="83" y="62"/>
                  </a:lnTo>
                  <a:lnTo>
                    <a:pt x="99" y="81"/>
                  </a:lnTo>
                  <a:lnTo>
                    <a:pt x="116" y="105"/>
                  </a:lnTo>
                  <a:lnTo>
                    <a:pt x="126" y="101"/>
                  </a:lnTo>
                  <a:lnTo>
                    <a:pt x="143" y="100"/>
                  </a:lnTo>
                  <a:lnTo>
                    <a:pt x="160" y="102"/>
                  </a:lnTo>
                  <a:lnTo>
                    <a:pt x="175" y="111"/>
                  </a:lnTo>
                  <a:lnTo>
                    <a:pt x="189" y="127"/>
                  </a:lnTo>
                  <a:lnTo>
                    <a:pt x="199" y="145"/>
                  </a:lnTo>
                  <a:lnTo>
                    <a:pt x="205" y="166"/>
                  </a:lnTo>
                  <a:lnTo>
                    <a:pt x="209" y="182"/>
                  </a:lnTo>
                  <a:lnTo>
                    <a:pt x="223" y="175"/>
                  </a:lnTo>
                  <a:lnTo>
                    <a:pt x="241" y="164"/>
                  </a:lnTo>
                  <a:lnTo>
                    <a:pt x="258" y="152"/>
                  </a:lnTo>
                  <a:lnTo>
                    <a:pt x="260" y="152"/>
                  </a:lnTo>
                  <a:lnTo>
                    <a:pt x="262" y="152"/>
                  </a:lnTo>
                  <a:lnTo>
                    <a:pt x="264" y="153"/>
                  </a:lnTo>
                  <a:lnTo>
                    <a:pt x="264" y="156"/>
                  </a:lnTo>
                  <a:lnTo>
                    <a:pt x="264" y="158"/>
                  </a:lnTo>
                  <a:lnTo>
                    <a:pt x="265" y="162"/>
                  </a:lnTo>
                  <a:lnTo>
                    <a:pt x="266" y="166"/>
                  </a:lnTo>
                  <a:lnTo>
                    <a:pt x="268" y="169"/>
                  </a:lnTo>
                  <a:lnTo>
                    <a:pt x="270" y="172"/>
                  </a:lnTo>
                  <a:lnTo>
                    <a:pt x="274" y="173"/>
                  </a:lnTo>
                  <a:lnTo>
                    <a:pt x="278" y="174"/>
                  </a:lnTo>
                  <a:lnTo>
                    <a:pt x="282" y="173"/>
                  </a:lnTo>
                  <a:lnTo>
                    <a:pt x="286" y="172"/>
                  </a:lnTo>
                  <a:lnTo>
                    <a:pt x="290" y="169"/>
                  </a:lnTo>
                  <a:lnTo>
                    <a:pt x="295" y="158"/>
                  </a:lnTo>
                  <a:lnTo>
                    <a:pt x="295" y="148"/>
                  </a:lnTo>
                  <a:lnTo>
                    <a:pt x="266" y="134"/>
                  </a:lnTo>
                  <a:lnTo>
                    <a:pt x="226" y="114"/>
                  </a:lnTo>
                  <a:lnTo>
                    <a:pt x="224" y="113"/>
                  </a:lnTo>
                  <a:lnTo>
                    <a:pt x="224" y="110"/>
                  </a:lnTo>
                  <a:lnTo>
                    <a:pt x="224" y="109"/>
                  </a:lnTo>
                  <a:lnTo>
                    <a:pt x="227" y="107"/>
                  </a:lnTo>
                  <a:lnTo>
                    <a:pt x="228" y="107"/>
                  </a:lnTo>
                  <a:lnTo>
                    <a:pt x="251" y="111"/>
                  </a:lnTo>
                  <a:lnTo>
                    <a:pt x="271" y="118"/>
                  </a:lnTo>
                  <a:lnTo>
                    <a:pt x="282" y="123"/>
                  </a:lnTo>
                  <a:lnTo>
                    <a:pt x="291" y="128"/>
                  </a:lnTo>
                  <a:lnTo>
                    <a:pt x="298" y="136"/>
                  </a:lnTo>
                  <a:lnTo>
                    <a:pt x="302" y="144"/>
                  </a:lnTo>
                  <a:lnTo>
                    <a:pt x="306" y="145"/>
                  </a:lnTo>
                  <a:lnTo>
                    <a:pt x="307" y="123"/>
                  </a:lnTo>
                  <a:lnTo>
                    <a:pt x="311" y="96"/>
                  </a:lnTo>
                  <a:lnTo>
                    <a:pt x="316" y="79"/>
                  </a:lnTo>
                  <a:lnTo>
                    <a:pt x="326" y="64"/>
                  </a:lnTo>
                  <a:lnTo>
                    <a:pt x="340" y="52"/>
                  </a:lnTo>
                  <a:lnTo>
                    <a:pt x="341" y="52"/>
                  </a:lnTo>
                  <a:lnTo>
                    <a:pt x="343" y="54"/>
                  </a:lnTo>
                  <a:lnTo>
                    <a:pt x="345" y="55"/>
                  </a:lnTo>
                  <a:lnTo>
                    <a:pt x="346" y="77"/>
                  </a:lnTo>
                  <a:lnTo>
                    <a:pt x="346" y="98"/>
                  </a:lnTo>
                  <a:lnTo>
                    <a:pt x="346" y="120"/>
                  </a:lnTo>
                  <a:lnTo>
                    <a:pt x="350" y="143"/>
                  </a:lnTo>
                  <a:lnTo>
                    <a:pt x="353" y="149"/>
                  </a:lnTo>
                  <a:lnTo>
                    <a:pt x="357" y="157"/>
                  </a:lnTo>
                  <a:lnTo>
                    <a:pt x="362" y="164"/>
                  </a:lnTo>
                  <a:lnTo>
                    <a:pt x="370" y="165"/>
                  </a:lnTo>
                  <a:lnTo>
                    <a:pt x="385" y="166"/>
                  </a:lnTo>
                  <a:lnTo>
                    <a:pt x="398" y="172"/>
                  </a:lnTo>
                  <a:lnTo>
                    <a:pt x="402" y="174"/>
                  </a:lnTo>
                  <a:lnTo>
                    <a:pt x="406" y="177"/>
                  </a:lnTo>
                  <a:lnTo>
                    <a:pt x="409" y="181"/>
                  </a:lnTo>
                  <a:lnTo>
                    <a:pt x="412" y="185"/>
                  </a:lnTo>
                  <a:lnTo>
                    <a:pt x="412" y="189"/>
                  </a:lnTo>
                  <a:lnTo>
                    <a:pt x="412" y="192"/>
                  </a:lnTo>
                  <a:lnTo>
                    <a:pt x="409" y="195"/>
                  </a:lnTo>
                  <a:lnTo>
                    <a:pt x="406" y="198"/>
                  </a:lnTo>
                  <a:lnTo>
                    <a:pt x="404" y="200"/>
                  </a:lnTo>
                  <a:lnTo>
                    <a:pt x="400" y="203"/>
                  </a:lnTo>
                  <a:lnTo>
                    <a:pt x="384" y="211"/>
                  </a:lnTo>
                  <a:lnTo>
                    <a:pt x="367" y="216"/>
                  </a:lnTo>
                  <a:lnTo>
                    <a:pt x="364" y="217"/>
                  </a:lnTo>
                  <a:lnTo>
                    <a:pt x="371" y="217"/>
                  </a:lnTo>
                  <a:lnTo>
                    <a:pt x="391" y="213"/>
                  </a:lnTo>
                  <a:lnTo>
                    <a:pt x="410" y="206"/>
                  </a:lnTo>
                  <a:lnTo>
                    <a:pt x="439" y="196"/>
                  </a:lnTo>
                  <a:lnTo>
                    <a:pt x="469" y="190"/>
                  </a:lnTo>
                  <a:lnTo>
                    <a:pt x="516" y="185"/>
                  </a:lnTo>
                  <a:lnTo>
                    <a:pt x="563" y="183"/>
                  </a:lnTo>
                  <a:lnTo>
                    <a:pt x="611" y="182"/>
                  </a:lnTo>
                  <a:lnTo>
                    <a:pt x="613" y="182"/>
                  </a:lnTo>
                  <a:lnTo>
                    <a:pt x="614" y="183"/>
                  </a:lnTo>
                  <a:lnTo>
                    <a:pt x="614" y="186"/>
                  </a:lnTo>
                  <a:lnTo>
                    <a:pt x="614" y="187"/>
                  </a:lnTo>
                  <a:lnTo>
                    <a:pt x="613" y="189"/>
                  </a:lnTo>
                  <a:lnTo>
                    <a:pt x="611" y="190"/>
                  </a:lnTo>
                  <a:lnTo>
                    <a:pt x="562" y="190"/>
                  </a:lnTo>
                  <a:lnTo>
                    <a:pt x="512" y="192"/>
                  </a:lnTo>
                  <a:lnTo>
                    <a:pt x="464" y="198"/>
                  </a:lnTo>
                  <a:lnTo>
                    <a:pt x="432" y="206"/>
                  </a:lnTo>
                  <a:lnTo>
                    <a:pt x="404" y="216"/>
                  </a:lnTo>
                  <a:lnTo>
                    <a:pt x="385" y="223"/>
                  </a:lnTo>
                  <a:lnTo>
                    <a:pt x="367" y="225"/>
                  </a:lnTo>
                  <a:lnTo>
                    <a:pt x="349" y="224"/>
                  </a:lnTo>
                  <a:lnTo>
                    <a:pt x="346" y="223"/>
                  </a:lnTo>
                  <a:lnTo>
                    <a:pt x="346" y="221"/>
                  </a:lnTo>
                  <a:lnTo>
                    <a:pt x="346" y="219"/>
                  </a:lnTo>
                  <a:lnTo>
                    <a:pt x="347" y="217"/>
                  </a:lnTo>
                  <a:lnTo>
                    <a:pt x="363" y="211"/>
                  </a:lnTo>
                  <a:lnTo>
                    <a:pt x="379" y="204"/>
                  </a:lnTo>
                  <a:lnTo>
                    <a:pt x="395" y="198"/>
                  </a:lnTo>
                  <a:lnTo>
                    <a:pt x="397" y="196"/>
                  </a:lnTo>
                  <a:lnTo>
                    <a:pt x="400" y="195"/>
                  </a:lnTo>
                  <a:lnTo>
                    <a:pt x="402" y="192"/>
                  </a:lnTo>
                  <a:lnTo>
                    <a:pt x="404" y="190"/>
                  </a:lnTo>
                  <a:lnTo>
                    <a:pt x="405" y="187"/>
                  </a:lnTo>
                  <a:lnTo>
                    <a:pt x="404" y="185"/>
                  </a:lnTo>
                  <a:lnTo>
                    <a:pt x="396" y="178"/>
                  </a:lnTo>
                  <a:lnTo>
                    <a:pt x="385" y="174"/>
                  </a:lnTo>
                  <a:lnTo>
                    <a:pt x="375" y="173"/>
                  </a:lnTo>
                  <a:lnTo>
                    <a:pt x="371" y="173"/>
                  </a:lnTo>
                  <a:lnTo>
                    <a:pt x="367" y="173"/>
                  </a:lnTo>
                  <a:lnTo>
                    <a:pt x="363" y="172"/>
                  </a:lnTo>
                  <a:lnTo>
                    <a:pt x="359" y="170"/>
                  </a:lnTo>
                  <a:lnTo>
                    <a:pt x="357" y="168"/>
                  </a:lnTo>
                  <a:lnTo>
                    <a:pt x="346" y="153"/>
                  </a:lnTo>
                  <a:lnTo>
                    <a:pt x="341" y="136"/>
                  </a:lnTo>
                  <a:lnTo>
                    <a:pt x="340" y="110"/>
                  </a:lnTo>
                  <a:lnTo>
                    <a:pt x="340" y="84"/>
                  </a:lnTo>
                  <a:lnTo>
                    <a:pt x="338" y="63"/>
                  </a:lnTo>
                  <a:lnTo>
                    <a:pt x="330" y="71"/>
                  </a:lnTo>
                  <a:lnTo>
                    <a:pt x="321" y="85"/>
                  </a:lnTo>
                  <a:lnTo>
                    <a:pt x="317" y="101"/>
                  </a:lnTo>
                  <a:lnTo>
                    <a:pt x="315" y="126"/>
                  </a:lnTo>
                  <a:lnTo>
                    <a:pt x="312" y="152"/>
                  </a:lnTo>
                  <a:lnTo>
                    <a:pt x="312" y="153"/>
                  </a:lnTo>
                  <a:lnTo>
                    <a:pt x="309" y="155"/>
                  </a:lnTo>
                  <a:lnTo>
                    <a:pt x="307" y="155"/>
                  </a:lnTo>
                  <a:lnTo>
                    <a:pt x="303" y="152"/>
                  </a:lnTo>
                  <a:lnTo>
                    <a:pt x="303" y="156"/>
                  </a:lnTo>
                  <a:lnTo>
                    <a:pt x="299" y="168"/>
                  </a:lnTo>
                  <a:lnTo>
                    <a:pt x="292" y="175"/>
                  </a:lnTo>
                  <a:lnTo>
                    <a:pt x="282" y="181"/>
                  </a:lnTo>
                  <a:lnTo>
                    <a:pt x="271" y="179"/>
                  </a:lnTo>
                  <a:lnTo>
                    <a:pt x="264" y="174"/>
                  </a:lnTo>
                  <a:lnTo>
                    <a:pt x="258" y="166"/>
                  </a:lnTo>
                  <a:lnTo>
                    <a:pt x="257" y="161"/>
                  </a:lnTo>
                  <a:lnTo>
                    <a:pt x="244" y="170"/>
                  </a:lnTo>
                  <a:lnTo>
                    <a:pt x="226" y="182"/>
                  </a:lnTo>
                  <a:lnTo>
                    <a:pt x="206" y="191"/>
                  </a:lnTo>
                  <a:lnTo>
                    <a:pt x="205" y="191"/>
                  </a:lnTo>
                  <a:lnTo>
                    <a:pt x="202" y="190"/>
                  </a:lnTo>
                  <a:lnTo>
                    <a:pt x="202" y="187"/>
                  </a:lnTo>
                  <a:lnTo>
                    <a:pt x="198" y="169"/>
                  </a:lnTo>
                  <a:lnTo>
                    <a:pt x="193" y="151"/>
                  </a:lnTo>
                  <a:lnTo>
                    <a:pt x="184" y="132"/>
                  </a:lnTo>
                  <a:lnTo>
                    <a:pt x="172" y="118"/>
                  </a:lnTo>
                  <a:lnTo>
                    <a:pt x="159" y="110"/>
                  </a:lnTo>
                  <a:lnTo>
                    <a:pt x="143" y="107"/>
                  </a:lnTo>
                  <a:lnTo>
                    <a:pt x="127" y="107"/>
                  </a:lnTo>
                  <a:lnTo>
                    <a:pt x="120" y="111"/>
                  </a:lnTo>
                  <a:lnTo>
                    <a:pt x="124" y="117"/>
                  </a:lnTo>
                  <a:lnTo>
                    <a:pt x="146" y="155"/>
                  </a:lnTo>
                  <a:lnTo>
                    <a:pt x="152" y="170"/>
                  </a:lnTo>
                  <a:lnTo>
                    <a:pt x="172" y="194"/>
                  </a:lnTo>
                  <a:lnTo>
                    <a:pt x="190" y="224"/>
                  </a:lnTo>
                  <a:lnTo>
                    <a:pt x="190" y="227"/>
                  </a:lnTo>
                  <a:lnTo>
                    <a:pt x="190" y="228"/>
                  </a:lnTo>
                  <a:lnTo>
                    <a:pt x="189" y="229"/>
                  </a:lnTo>
                  <a:lnTo>
                    <a:pt x="186" y="230"/>
                  </a:lnTo>
                  <a:lnTo>
                    <a:pt x="185" y="229"/>
                  </a:lnTo>
                  <a:lnTo>
                    <a:pt x="184" y="228"/>
                  </a:lnTo>
                  <a:lnTo>
                    <a:pt x="167" y="200"/>
                  </a:lnTo>
                  <a:lnTo>
                    <a:pt x="162" y="192"/>
                  </a:lnTo>
                  <a:lnTo>
                    <a:pt x="162" y="195"/>
                  </a:lnTo>
                  <a:lnTo>
                    <a:pt x="163" y="196"/>
                  </a:lnTo>
                  <a:lnTo>
                    <a:pt x="162" y="199"/>
                  </a:lnTo>
                  <a:lnTo>
                    <a:pt x="160" y="199"/>
                  </a:lnTo>
                  <a:lnTo>
                    <a:pt x="156" y="200"/>
                  </a:lnTo>
                  <a:lnTo>
                    <a:pt x="135" y="204"/>
                  </a:lnTo>
                  <a:lnTo>
                    <a:pt x="116" y="204"/>
                  </a:lnTo>
                  <a:lnTo>
                    <a:pt x="103" y="203"/>
                  </a:lnTo>
                  <a:lnTo>
                    <a:pt x="90" y="199"/>
                  </a:lnTo>
                  <a:lnTo>
                    <a:pt x="80" y="191"/>
                  </a:lnTo>
                  <a:lnTo>
                    <a:pt x="72" y="179"/>
                  </a:lnTo>
                  <a:lnTo>
                    <a:pt x="70" y="166"/>
                  </a:lnTo>
                  <a:lnTo>
                    <a:pt x="72" y="152"/>
                  </a:lnTo>
                  <a:lnTo>
                    <a:pt x="79" y="138"/>
                  </a:lnTo>
                  <a:lnTo>
                    <a:pt x="87" y="126"/>
                  </a:lnTo>
                  <a:lnTo>
                    <a:pt x="92" y="120"/>
                  </a:lnTo>
                  <a:lnTo>
                    <a:pt x="78" y="106"/>
                  </a:lnTo>
                  <a:lnTo>
                    <a:pt x="55" y="84"/>
                  </a:lnTo>
                  <a:lnTo>
                    <a:pt x="35" y="59"/>
                  </a:lnTo>
                  <a:lnTo>
                    <a:pt x="16" y="33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641204" y="3950981"/>
              <a:ext cx="594565" cy="420034"/>
              <a:chOff x="3655628" y="4109568"/>
              <a:chExt cx="594565" cy="420034"/>
            </a:xfrm>
          </p:grpSpPr>
          <p:sp>
            <p:nvSpPr>
              <p:cNvPr id="21" name="Freeform 28"/>
              <p:cNvSpPr>
                <a:spLocks noEditPoints="1"/>
              </p:cNvSpPr>
              <p:nvPr/>
            </p:nvSpPr>
            <p:spPr bwMode="auto">
              <a:xfrm>
                <a:off x="3655628" y="4109568"/>
                <a:ext cx="221071" cy="310662"/>
              </a:xfrm>
              <a:custGeom>
                <a:avLst/>
                <a:gdLst>
                  <a:gd name="T0" fmla="*/ 125 w 190"/>
                  <a:gd name="T1" fmla="*/ 11 h 267"/>
                  <a:gd name="T2" fmla="*/ 81 w 190"/>
                  <a:gd name="T3" fmla="*/ 30 h 267"/>
                  <a:gd name="T4" fmla="*/ 53 w 190"/>
                  <a:gd name="T5" fmla="*/ 63 h 267"/>
                  <a:gd name="T6" fmla="*/ 41 w 190"/>
                  <a:gd name="T7" fmla="*/ 103 h 267"/>
                  <a:gd name="T8" fmla="*/ 45 w 190"/>
                  <a:gd name="T9" fmla="*/ 162 h 267"/>
                  <a:gd name="T10" fmla="*/ 91 w 190"/>
                  <a:gd name="T11" fmla="*/ 147 h 267"/>
                  <a:gd name="T12" fmla="*/ 143 w 190"/>
                  <a:gd name="T13" fmla="*/ 115 h 267"/>
                  <a:gd name="T14" fmla="*/ 169 w 190"/>
                  <a:gd name="T15" fmla="*/ 88 h 267"/>
                  <a:gd name="T16" fmla="*/ 182 w 190"/>
                  <a:gd name="T17" fmla="*/ 52 h 267"/>
                  <a:gd name="T18" fmla="*/ 181 w 190"/>
                  <a:gd name="T19" fmla="*/ 29 h 267"/>
                  <a:gd name="T20" fmla="*/ 167 w 190"/>
                  <a:gd name="T21" fmla="*/ 12 h 267"/>
                  <a:gd name="T22" fmla="*/ 147 w 190"/>
                  <a:gd name="T23" fmla="*/ 8 h 267"/>
                  <a:gd name="T24" fmla="*/ 155 w 190"/>
                  <a:gd name="T25" fmla="*/ 1 h 267"/>
                  <a:gd name="T26" fmla="*/ 178 w 190"/>
                  <a:gd name="T27" fmla="*/ 12 h 267"/>
                  <a:gd name="T28" fmla="*/ 190 w 190"/>
                  <a:gd name="T29" fmla="*/ 35 h 267"/>
                  <a:gd name="T30" fmla="*/ 184 w 190"/>
                  <a:gd name="T31" fmla="*/ 76 h 267"/>
                  <a:gd name="T32" fmla="*/ 160 w 190"/>
                  <a:gd name="T33" fmla="*/ 110 h 267"/>
                  <a:gd name="T34" fmla="*/ 112 w 190"/>
                  <a:gd name="T35" fmla="*/ 144 h 267"/>
                  <a:gd name="T36" fmla="*/ 46 w 190"/>
                  <a:gd name="T37" fmla="*/ 170 h 267"/>
                  <a:gd name="T38" fmla="*/ 55 w 190"/>
                  <a:gd name="T39" fmla="*/ 207 h 267"/>
                  <a:gd name="T40" fmla="*/ 57 w 190"/>
                  <a:gd name="T41" fmla="*/ 234 h 267"/>
                  <a:gd name="T42" fmla="*/ 46 w 190"/>
                  <a:gd name="T43" fmla="*/ 259 h 267"/>
                  <a:gd name="T44" fmla="*/ 32 w 190"/>
                  <a:gd name="T45" fmla="*/ 267 h 267"/>
                  <a:gd name="T46" fmla="*/ 29 w 190"/>
                  <a:gd name="T47" fmla="*/ 263 h 267"/>
                  <a:gd name="T48" fmla="*/ 30 w 190"/>
                  <a:gd name="T49" fmla="*/ 258 h 267"/>
                  <a:gd name="T50" fmla="*/ 33 w 190"/>
                  <a:gd name="T51" fmla="*/ 254 h 267"/>
                  <a:gd name="T52" fmla="*/ 40 w 190"/>
                  <a:gd name="T53" fmla="*/ 251 h 267"/>
                  <a:gd name="T54" fmla="*/ 43 w 190"/>
                  <a:gd name="T55" fmla="*/ 250 h 267"/>
                  <a:gd name="T56" fmla="*/ 50 w 190"/>
                  <a:gd name="T57" fmla="*/ 234 h 267"/>
                  <a:gd name="T58" fmla="*/ 49 w 190"/>
                  <a:gd name="T59" fmla="*/ 211 h 267"/>
                  <a:gd name="T60" fmla="*/ 43 w 190"/>
                  <a:gd name="T61" fmla="*/ 189 h 267"/>
                  <a:gd name="T62" fmla="*/ 5 w 190"/>
                  <a:gd name="T63" fmla="*/ 182 h 267"/>
                  <a:gd name="T64" fmla="*/ 2 w 190"/>
                  <a:gd name="T65" fmla="*/ 181 h 267"/>
                  <a:gd name="T66" fmla="*/ 0 w 190"/>
                  <a:gd name="T67" fmla="*/ 177 h 267"/>
                  <a:gd name="T68" fmla="*/ 3 w 190"/>
                  <a:gd name="T69" fmla="*/ 174 h 267"/>
                  <a:gd name="T70" fmla="*/ 38 w 190"/>
                  <a:gd name="T71" fmla="*/ 165 h 267"/>
                  <a:gd name="T72" fmla="*/ 33 w 190"/>
                  <a:gd name="T73" fmla="*/ 136 h 267"/>
                  <a:gd name="T74" fmla="*/ 36 w 190"/>
                  <a:gd name="T75" fmla="*/ 89 h 267"/>
                  <a:gd name="T76" fmla="*/ 50 w 190"/>
                  <a:gd name="T77" fmla="*/ 52 h 267"/>
                  <a:gd name="T78" fmla="*/ 85 w 190"/>
                  <a:gd name="T79" fmla="*/ 20 h 267"/>
                  <a:gd name="T80" fmla="*/ 142 w 190"/>
                  <a:gd name="T8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267">
                    <a:moveTo>
                      <a:pt x="147" y="8"/>
                    </a:moveTo>
                    <a:lnTo>
                      <a:pt x="125" y="11"/>
                    </a:lnTo>
                    <a:lnTo>
                      <a:pt x="102" y="18"/>
                    </a:lnTo>
                    <a:lnTo>
                      <a:pt x="81" y="30"/>
                    </a:lnTo>
                    <a:lnTo>
                      <a:pt x="64" y="46"/>
                    </a:lnTo>
                    <a:lnTo>
                      <a:pt x="53" y="63"/>
                    </a:lnTo>
                    <a:lnTo>
                      <a:pt x="45" y="83"/>
                    </a:lnTo>
                    <a:lnTo>
                      <a:pt x="41" y="103"/>
                    </a:lnTo>
                    <a:lnTo>
                      <a:pt x="40" y="124"/>
                    </a:lnTo>
                    <a:lnTo>
                      <a:pt x="45" y="162"/>
                    </a:lnTo>
                    <a:lnTo>
                      <a:pt x="62" y="157"/>
                    </a:lnTo>
                    <a:lnTo>
                      <a:pt x="91" y="147"/>
                    </a:lnTo>
                    <a:lnTo>
                      <a:pt x="118" y="132"/>
                    </a:lnTo>
                    <a:lnTo>
                      <a:pt x="143" y="115"/>
                    </a:lnTo>
                    <a:lnTo>
                      <a:pt x="157" y="102"/>
                    </a:lnTo>
                    <a:lnTo>
                      <a:pt x="169" y="88"/>
                    </a:lnTo>
                    <a:lnTo>
                      <a:pt x="177" y="71"/>
                    </a:lnTo>
                    <a:lnTo>
                      <a:pt x="182" y="52"/>
                    </a:lnTo>
                    <a:lnTo>
                      <a:pt x="182" y="41"/>
                    </a:lnTo>
                    <a:lnTo>
                      <a:pt x="181" y="29"/>
                    </a:lnTo>
                    <a:lnTo>
                      <a:pt x="174" y="18"/>
                    </a:lnTo>
                    <a:lnTo>
                      <a:pt x="167" y="12"/>
                    </a:lnTo>
                    <a:lnTo>
                      <a:pt x="157" y="9"/>
                    </a:lnTo>
                    <a:lnTo>
                      <a:pt x="147" y="8"/>
                    </a:lnTo>
                    <a:close/>
                    <a:moveTo>
                      <a:pt x="142" y="0"/>
                    </a:moveTo>
                    <a:lnTo>
                      <a:pt x="155" y="1"/>
                    </a:lnTo>
                    <a:lnTo>
                      <a:pt x="168" y="5"/>
                    </a:lnTo>
                    <a:lnTo>
                      <a:pt x="178" y="12"/>
                    </a:lnTo>
                    <a:lnTo>
                      <a:pt x="186" y="22"/>
                    </a:lnTo>
                    <a:lnTo>
                      <a:pt x="190" y="35"/>
                    </a:lnTo>
                    <a:lnTo>
                      <a:pt x="189" y="56"/>
                    </a:lnTo>
                    <a:lnTo>
                      <a:pt x="184" y="76"/>
                    </a:lnTo>
                    <a:lnTo>
                      <a:pt x="173" y="94"/>
                    </a:lnTo>
                    <a:lnTo>
                      <a:pt x="160" y="110"/>
                    </a:lnTo>
                    <a:lnTo>
                      <a:pt x="138" y="128"/>
                    </a:lnTo>
                    <a:lnTo>
                      <a:pt x="112" y="144"/>
                    </a:lnTo>
                    <a:lnTo>
                      <a:pt x="85" y="156"/>
                    </a:lnTo>
                    <a:lnTo>
                      <a:pt x="46" y="170"/>
                    </a:lnTo>
                    <a:lnTo>
                      <a:pt x="50" y="187"/>
                    </a:lnTo>
                    <a:lnTo>
                      <a:pt x="55" y="207"/>
                    </a:lnTo>
                    <a:lnTo>
                      <a:pt x="57" y="220"/>
                    </a:lnTo>
                    <a:lnTo>
                      <a:pt x="57" y="234"/>
                    </a:lnTo>
                    <a:lnTo>
                      <a:pt x="53" y="247"/>
                    </a:lnTo>
                    <a:lnTo>
                      <a:pt x="46" y="259"/>
                    </a:lnTo>
                    <a:lnTo>
                      <a:pt x="34" y="267"/>
                    </a:lnTo>
                    <a:lnTo>
                      <a:pt x="32" y="267"/>
                    </a:lnTo>
                    <a:lnTo>
                      <a:pt x="30" y="266"/>
                    </a:lnTo>
                    <a:lnTo>
                      <a:pt x="29" y="263"/>
                    </a:lnTo>
                    <a:lnTo>
                      <a:pt x="29" y="261"/>
                    </a:lnTo>
                    <a:lnTo>
                      <a:pt x="30" y="258"/>
                    </a:lnTo>
                    <a:lnTo>
                      <a:pt x="32" y="255"/>
                    </a:lnTo>
                    <a:lnTo>
                      <a:pt x="33" y="254"/>
                    </a:lnTo>
                    <a:lnTo>
                      <a:pt x="37" y="253"/>
                    </a:lnTo>
                    <a:lnTo>
                      <a:pt x="40" y="251"/>
                    </a:lnTo>
                    <a:lnTo>
                      <a:pt x="43" y="250"/>
                    </a:lnTo>
                    <a:lnTo>
                      <a:pt x="43" y="250"/>
                    </a:lnTo>
                    <a:lnTo>
                      <a:pt x="47" y="245"/>
                    </a:lnTo>
                    <a:lnTo>
                      <a:pt x="50" y="234"/>
                    </a:lnTo>
                    <a:lnTo>
                      <a:pt x="50" y="223"/>
                    </a:lnTo>
                    <a:lnTo>
                      <a:pt x="49" y="211"/>
                    </a:lnTo>
                    <a:lnTo>
                      <a:pt x="46" y="199"/>
                    </a:lnTo>
                    <a:lnTo>
                      <a:pt x="43" y="189"/>
                    </a:lnTo>
                    <a:lnTo>
                      <a:pt x="40" y="172"/>
                    </a:lnTo>
                    <a:lnTo>
                      <a:pt x="5" y="182"/>
                    </a:lnTo>
                    <a:lnTo>
                      <a:pt x="3" y="182"/>
                    </a:lnTo>
                    <a:lnTo>
                      <a:pt x="2" y="181"/>
                    </a:lnTo>
                    <a:lnTo>
                      <a:pt x="2" y="179"/>
                    </a:lnTo>
                    <a:lnTo>
                      <a:pt x="0" y="177"/>
                    </a:lnTo>
                    <a:lnTo>
                      <a:pt x="2" y="175"/>
                    </a:lnTo>
                    <a:lnTo>
                      <a:pt x="3" y="174"/>
                    </a:lnTo>
                    <a:lnTo>
                      <a:pt x="33" y="166"/>
                    </a:lnTo>
                    <a:lnTo>
                      <a:pt x="38" y="165"/>
                    </a:lnTo>
                    <a:lnTo>
                      <a:pt x="37" y="162"/>
                    </a:lnTo>
                    <a:lnTo>
                      <a:pt x="33" y="136"/>
                    </a:lnTo>
                    <a:lnTo>
                      <a:pt x="33" y="109"/>
                    </a:lnTo>
                    <a:lnTo>
                      <a:pt x="36" y="89"/>
                    </a:lnTo>
                    <a:lnTo>
                      <a:pt x="41" y="71"/>
                    </a:lnTo>
                    <a:lnTo>
                      <a:pt x="50" y="52"/>
                    </a:lnTo>
                    <a:lnTo>
                      <a:pt x="63" y="37"/>
                    </a:lnTo>
                    <a:lnTo>
                      <a:pt x="85" y="20"/>
                    </a:lnTo>
                    <a:lnTo>
                      <a:pt x="113" y="7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312F3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29"/>
              <p:cNvSpPr>
                <a:spLocks noEditPoints="1"/>
              </p:cNvSpPr>
              <p:nvPr/>
            </p:nvSpPr>
            <p:spPr bwMode="auto">
              <a:xfrm>
                <a:off x="3655628" y="4211958"/>
                <a:ext cx="594565" cy="317644"/>
              </a:xfrm>
              <a:custGeom>
                <a:avLst/>
                <a:gdLst>
                  <a:gd name="T0" fmla="*/ 144 w 511"/>
                  <a:gd name="T1" fmla="*/ 97 h 273"/>
                  <a:gd name="T2" fmla="*/ 117 w 511"/>
                  <a:gd name="T3" fmla="*/ 129 h 273"/>
                  <a:gd name="T4" fmla="*/ 155 w 511"/>
                  <a:gd name="T5" fmla="*/ 121 h 273"/>
                  <a:gd name="T6" fmla="*/ 184 w 511"/>
                  <a:gd name="T7" fmla="*/ 90 h 273"/>
                  <a:gd name="T8" fmla="*/ 410 w 511"/>
                  <a:gd name="T9" fmla="*/ 0 h 273"/>
                  <a:gd name="T10" fmla="*/ 423 w 511"/>
                  <a:gd name="T11" fmla="*/ 9 h 273"/>
                  <a:gd name="T12" fmla="*/ 423 w 511"/>
                  <a:gd name="T13" fmla="*/ 38 h 273"/>
                  <a:gd name="T14" fmla="*/ 428 w 511"/>
                  <a:gd name="T15" fmla="*/ 69 h 273"/>
                  <a:gd name="T16" fmla="*/ 461 w 511"/>
                  <a:gd name="T17" fmla="*/ 60 h 273"/>
                  <a:gd name="T18" fmla="*/ 506 w 511"/>
                  <a:gd name="T19" fmla="*/ 23 h 273"/>
                  <a:gd name="T20" fmla="*/ 511 w 511"/>
                  <a:gd name="T21" fmla="*/ 26 h 273"/>
                  <a:gd name="T22" fmla="*/ 502 w 511"/>
                  <a:gd name="T23" fmla="*/ 64 h 273"/>
                  <a:gd name="T24" fmla="*/ 458 w 511"/>
                  <a:gd name="T25" fmla="*/ 133 h 273"/>
                  <a:gd name="T26" fmla="*/ 393 w 511"/>
                  <a:gd name="T27" fmla="*/ 246 h 273"/>
                  <a:gd name="T28" fmla="*/ 380 w 511"/>
                  <a:gd name="T29" fmla="*/ 273 h 273"/>
                  <a:gd name="T30" fmla="*/ 376 w 511"/>
                  <a:gd name="T31" fmla="*/ 272 h 273"/>
                  <a:gd name="T32" fmla="*/ 410 w 511"/>
                  <a:gd name="T33" fmla="*/ 199 h 273"/>
                  <a:gd name="T34" fmla="*/ 483 w 511"/>
                  <a:gd name="T35" fmla="*/ 82 h 273"/>
                  <a:gd name="T36" fmla="*/ 503 w 511"/>
                  <a:gd name="T37" fmla="*/ 35 h 273"/>
                  <a:gd name="T38" fmla="*/ 466 w 511"/>
                  <a:gd name="T39" fmla="*/ 65 h 273"/>
                  <a:gd name="T40" fmla="*/ 430 w 511"/>
                  <a:gd name="T41" fmla="*/ 77 h 273"/>
                  <a:gd name="T42" fmla="*/ 414 w 511"/>
                  <a:gd name="T43" fmla="*/ 56 h 273"/>
                  <a:gd name="T44" fmla="*/ 419 w 511"/>
                  <a:gd name="T45" fmla="*/ 29 h 273"/>
                  <a:gd name="T46" fmla="*/ 407 w 511"/>
                  <a:gd name="T47" fmla="*/ 6 h 273"/>
                  <a:gd name="T48" fmla="*/ 385 w 511"/>
                  <a:gd name="T49" fmla="*/ 25 h 273"/>
                  <a:gd name="T50" fmla="*/ 389 w 511"/>
                  <a:gd name="T51" fmla="*/ 65 h 273"/>
                  <a:gd name="T52" fmla="*/ 401 w 511"/>
                  <a:gd name="T53" fmla="*/ 78 h 273"/>
                  <a:gd name="T54" fmla="*/ 385 w 511"/>
                  <a:gd name="T55" fmla="*/ 89 h 273"/>
                  <a:gd name="T56" fmla="*/ 333 w 511"/>
                  <a:gd name="T57" fmla="*/ 91 h 273"/>
                  <a:gd name="T58" fmla="*/ 259 w 511"/>
                  <a:gd name="T59" fmla="*/ 91 h 273"/>
                  <a:gd name="T60" fmla="*/ 218 w 511"/>
                  <a:gd name="T61" fmla="*/ 115 h 273"/>
                  <a:gd name="T62" fmla="*/ 194 w 511"/>
                  <a:gd name="T63" fmla="*/ 118 h 273"/>
                  <a:gd name="T64" fmla="*/ 186 w 511"/>
                  <a:gd name="T65" fmla="*/ 108 h 273"/>
                  <a:gd name="T66" fmla="*/ 180 w 511"/>
                  <a:gd name="T67" fmla="*/ 108 h 273"/>
                  <a:gd name="T68" fmla="*/ 142 w 511"/>
                  <a:gd name="T69" fmla="*/ 136 h 273"/>
                  <a:gd name="T70" fmla="*/ 109 w 511"/>
                  <a:gd name="T71" fmla="*/ 135 h 273"/>
                  <a:gd name="T72" fmla="*/ 115 w 511"/>
                  <a:gd name="T73" fmla="*/ 116 h 273"/>
                  <a:gd name="T74" fmla="*/ 160 w 511"/>
                  <a:gd name="T75" fmla="*/ 77 h 273"/>
                  <a:gd name="T76" fmla="*/ 187 w 511"/>
                  <a:gd name="T77" fmla="*/ 65 h 273"/>
                  <a:gd name="T78" fmla="*/ 194 w 511"/>
                  <a:gd name="T79" fmla="*/ 69 h 273"/>
                  <a:gd name="T80" fmla="*/ 172 w 511"/>
                  <a:gd name="T81" fmla="*/ 46 h 273"/>
                  <a:gd name="T82" fmla="*/ 96 w 511"/>
                  <a:gd name="T83" fmla="*/ 98 h 273"/>
                  <a:gd name="T84" fmla="*/ 34 w 511"/>
                  <a:gd name="T85" fmla="*/ 141 h 273"/>
                  <a:gd name="T86" fmla="*/ 5 w 511"/>
                  <a:gd name="T87" fmla="*/ 169 h 273"/>
                  <a:gd name="T88" fmla="*/ 2 w 511"/>
                  <a:gd name="T89" fmla="*/ 166 h 273"/>
                  <a:gd name="T90" fmla="*/ 13 w 511"/>
                  <a:gd name="T91" fmla="*/ 149 h 273"/>
                  <a:gd name="T92" fmla="*/ 70 w 511"/>
                  <a:gd name="T93" fmla="*/ 108 h 273"/>
                  <a:gd name="T94" fmla="*/ 143 w 511"/>
                  <a:gd name="T95" fmla="*/ 53 h 273"/>
                  <a:gd name="T96" fmla="*/ 201 w 511"/>
                  <a:gd name="T97" fmla="*/ 27 h 273"/>
                  <a:gd name="T98" fmla="*/ 206 w 511"/>
                  <a:gd name="T99" fmla="*/ 47 h 273"/>
                  <a:gd name="T100" fmla="*/ 191 w 511"/>
                  <a:gd name="T101" fmla="*/ 93 h 273"/>
                  <a:gd name="T102" fmla="*/ 193 w 511"/>
                  <a:gd name="T103" fmla="*/ 106 h 273"/>
                  <a:gd name="T104" fmla="*/ 198 w 511"/>
                  <a:gd name="T105" fmla="*/ 112 h 273"/>
                  <a:gd name="T106" fmla="*/ 212 w 511"/>
                  <a:gd name="T107" fmla="*/ 108 h 273"/>
                  <a:gd name="T108" fmla="*/ 266 w 511"/>
                  <a:gd name="T109" fmla="*/ 82 h 273"/>
                  <a:gd name="T110" fmla="*/ 335 w 511"/>
                  <a:gd name="T111" fmla="*/ 84 h 273"/>
                  <a:gd name="T112" fmla="*/ 383 w 511"/>
                  <a:gd name="T113" fmla="*/ 81 h 273"/>
                  <a:gd name="T114" fmla="*/ 384 w 511"/>
                  <a:gd name="T115" fmla="*/ 69 h 273"/>
                  <a:gd name="T116" fmla="*/ 379 w 511"/>
                  <a:gd name="T117" fmla="*/ 22 h 273"/>
                  <a:gd name="T118" fmla="*/ 401 w 511"/>
                  <a:gd name="T119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11" h="273">
                    <a:moveTo>
                      <a:pt x="182" y="73"/>
                    </a:moveTo>
                    <a:lnTo>
                      <a:pt x="164" y="82"/>
                    </a:lnTo>
                    <a:lnTo>
                      <a:pt x="144" y="97"/>
                    </a:lnTo>
                    <a:lnTo>
                      <a:pt x="132" y="107"/>
                    </a:lnTo>
                    <a:lnTo>
                      <a:pt x="122" y="119"/>
                    </a:lnTo>
                    <a:lnTo>
                      <a:pt x="117" y="129"/>
                    </a:lnTo>
                    <a:lnTo>
                      <a:pt x="127" y="132"/>
                    </a:lnTo>
                    <a:lnTo>
                      <a:pt x="142" y="128"/>
                    </a:lnTo>
                    <a:lnTo>
                      <a:pt x="155" y="121"/>
                    </a:lnTo>
                    <a:lnTo>
                      <a:pt x="167" y="112"/>
                    </a:lnTo>
                    <a:lnTo>
                      <a:pt x="176" y="102"/>
                    </a:lnTo>
                    <a:lnTo>
                      <a:pt x="184" y="90"/>
                    </a:lnTo>
                    <a:lnTo>
                      <a:pt x="184" y="86"/>
                    </a:lnTo>
                    <a:lnTo>
                      <a:pt x="182" y="73"/>
                    </a:lnTo>
                    <a:close/>
                    <a:moveTo>
                      <a:pt x="410" y="0"/>
                    </a:moveTo>
                    <a:lnTo>
                      <a:pt x="414" y="1"/>
                    </a:lnTo>
                    <a:lnTo>
                      <a:pt x="419" y="4"/>
                    </a:lnTo>
                    <a:lnTo>
                      <a:pt x="423" y="9"/>
                    </a:lnTo>
                    <a:lnTo>
                      <a:pt x="424" y="13"/>
                    </a:lnTo>
                    <a:lnTo>
                      <a:pt x="426" y="18"/>
                    </a:lnTo>
                    <a:lnTo>
                      <a:pt x="423" y="38"/>
                    </a:lnTo>
                    <a:lnTo>
                      <a:pt x="420" y="57"/>
                    </a:lnTo>
                    <a:lnTo>
                      <a:pt x="423" y="65"/>
                    </a:lnTo>
                    <a:lnTo>
                      <a:pt x="428" y="69"/>
                    </a:lnTo>
                    <a:lnTo>
                      <a:pt x="436" y="69"/>
                    </a:lnTo>
                    <a:lnTo>
                      <a:pt x="445" y="68"/>
                    </a:lnTo>
                    <a:lnTo>
                      <a:pt x="461" y="60"/>
                    </a:lnTo>
                    <a:lnTo>
                      <a:pt x="477" y="48"/>
                    </a:lnTo>
                    <a:lnTo>
                      <a:pt x="491" y="36"/>
                    </a:lnTo>
                    <a:lnTo>
                      <a:pt x="506" y="23"/>
                    </a:lnTo>
                    <a:lnTo>
                      <a:pt x="507" y="23"/>
                    </a:lnTo>
                    <a:lnTo>
                      <a:pt x="509" y="23"/>
                    </a:lnTo>
                    <a:lnTo>
                      <a:pt x="511" y="26"/>
                    </a:lnTo>
                    <a:lnTo>
                      <a:pt x="511" y="27"/>
                    </a:lnTo>
                    <a:lnTo>
                      <a:pt x="508" y="46"/>
                    </a:lnTo>
                    <a:lnTo>
                      <a:pt x="502" y="64"/>
                    </a:lnTo>
                    <a:lnTo>
                      <a:pt x="492" y="81"/>
                    </a:lnTo>
                    <a:lnTo>
                      <a:pt x="475" y="107"/>
                    </a:lnTo>
                    <a:lnTo>
                      <a:pt x="458" y="133"/>
                    </a:lnTo>
                    <a:lnTo>
                      <a:pt x="419" y="199"/>
                    </a:lnTo>
                    <a:lnTo>
                      <a:pt x="406" y="222"/>
                    </a:lnTo>
                    <a:lnTo>
                      <a:pt x="393" y="246"/>
                    </a:lnTo>
                    <a:lnTo>
                      <a:pt x="383" y="272"/>
                    </a:lnTo>
                    <a:lnTo>
                      <a:pt x="383" y="273"/>
                    </a:lnTo>
                    <a:lnTo>
                      <a:pt x="380" y="273"/>
                    </a:lnTo>
                    <a:lnTo>
                      <a:pt x="379" y="273"/>
                    </a:lnTo>
                    <a:lnTo>
                      <a:pt x="377" y="273"/>
                    </a:lnTo>
                    <a:lnTo>
                      <a:pt x="376" y="272"/>
                    </a:lnTo>
                    <a:lnTo>
                      <a:pt x="376" y="269"/>
                    </a:lnTo>
                    <a:lnTo>
                      <a:pt x="392" y="233"/>
                    </a:lnTo>
                    <a:lnTo>
                      <a:pt x="410" y="199"/>
                    </a:lnTo>
                    <a:lnTo>
                      <a:pt x="449" y="135"/>
                    </a:lnTo>
                    <a:lnTo>
                      <a:pt x="466" y="108"/>
                    </a:lnTo>
                    <a:lnTo>
                      <a:pt x="483" y="82"/>
                    </a:lnTo>
                    <a:lnTo>
                      <a:pt x="492" y="65"/>
                    </a:lnTo>
                    <a:lnTo>
                      <a:pt x="500" y="47"/>
                    </a:lnTo>
                    <a:lnTo>
                      <a:pt x="503" y="35"/>
                    </a:lnTo>
                    <a:lnTo>
                      <a:pt x="495" y="42"/>
                    </a:lnTo>
                    <a:lnTo>
                      <a:pt x="482" y="53"/>
                    </a:lnTo>
                    <a:lnTo>
                      <a:pt x="466" y="65"/>
                    </a:lnTo>
                    <a:lnTo>
                      <a:pt x="451" y="73"/>
                    </a:lnTo>
                    <a:lnTo>
                      <a:pt x="440" y="76"/>
                    </a:lnTo>
                    <a:lnTo>
                      <a:pt x="430" y="77"/>
                    </a:lnTo>
                    <a:lnTo>
                      <a:pt x="420" y="73"/>
                    </a:lnTo>
                    <a:lnTo>
                      <a:pt x="415" y="65"/>
                    </a:lnTo>
                    <a:lnTo>
                      <a:pt x="414" y="56"/>
                    </a:lnTo>
                    <a:lnTo>
                      <a:pt x="414" y="47"/>
                    </a:lnTo>
                    <a:lnTo>
                      <a:pt x="417" y="38"/>
                    </a:lnTo>
                    <a:lnTo>
                      <a:pt x="419" y="29"/>
                    </a:lnTo>
                    <a:lnTo>
                      <a:pt x="419" y="18"/>
                    </a:lnTo>
                    <a:lnTo>
                      <a:pt x="415" y="10"/>
                    </a:lnTo>
                    <a:lnTo>
                      <a:pt x="407" y="6"/>
                    </a:lnTo>
                    <a:lnTo>
                      <a:pt x="400" y="8"/>
                    </a:lnTo>
                    <a:lnTo>
                      <a:pt x="393" y="13"/>
                    </a:lnTo>
                    <a:lnTo>
                      <a:pt x="385" y="25"/>
                    </a:lnTo>
                    <a:lnTo>
                      <a:pt x="383" y="39"/>
                    </a:lnTo>
                    <a:lnTo>
                      <a:pt x="384" y="52"/>
                    </a:lnTo>
                    <a:lnTo>
                      <a:pt x="389" y="65"/>
                    </a:lnTo>
                    <a:lnTo>
                      <a:pt x="400" y="74"/>
                    </a:lnTo>
                    <a:lnTo>
                      <a:pt x="401" y="76"/>
                    </a:lnTo>
                    <a:lnTo>
                      <a:pt x="401" y="78"/>
                    </a:lnTo>
                    <a:lnTo>
                      <a:pt x="401" y="80"/>
                    </a:lnTo>
                    <a:lnTo>
                      <a:pt x="400" y="81"/>
                    </a:lnTo>
                    <a:lnTo>
                      <a:pt x="385" y="89"/>
                    </a:lnTo>
                    <a:lnTo>
                      <a:pt x="367" y="91"/>
                    </a:lnTo>
                    <a:lnTo>
                      <a:pt x="350" y="91"/>
                    </a:lnTo>
                    <a:lnTo>
                      <a:pt x="333" y="91"/>
                    </a:lnTo>
                    <a:lnTo>
                      <a:pt x="292" y="89"/>
                    </a:lnTo>
                    <a:lnTo>
                      <a:pt x="275" y="89"/>
                    </a:lnTo>
                    <a:lnTo>
                      <a:pt x="259" y="91"/>
                    </a:lnTo>
                    <a:lnTo>
                      <a:pt x="245" y="98"/>
                    </a:lnTo>
                    <a:lnTo>
                      <a:pt x="231" y="107"/>
                    </a:lnTo>
                    <a:lnTo>
                      <a:pt x="218" y="115"/>
                    </a:lnTo>
                    <a:lnTo>
                      <a:pt x="203" y="120"/>
                    </a:lnTo>
                    <a:lnTo>
                      <a:pt x="198" y="120"/>
                    </a:lnTo>
                    <a:lnTo>
                      <a:pt x="194" y="118"/>
                    </a:lnTo>
                    <a:lnTo>
                      <a:pt x="191" y="116"/>
                    </a:lnTo>
                    <a:lnTo>
                      <a:pt x="187" y="112"/>
                    </a:lnTo>
                    <a:lnTo>
                      <a:pt x="186" y="108"/>
                    </a:lnTo>
                    <a:lnTo>
                      <a:pt x="185" y="104"/>
                    </a:lnTo>
                    <a:lnTo>
                      <a:pt x="185" y="102"/>
                    </a:lnTo>
                    <a:lnTo>
                      <a:pt x="180" y="108"/>
                    </a:lnTo>
                    <a:lnTo>
                      <a:pt x="169" y="119"/>
                    </a:lnTo>
                    <a:lnTo>
                      <a:pt x="156" y="129"/>
                    </a:lnTo>
                    <a:lnTo>
                      <a:pt x="142" y="136"/>
                    </a:lnTo>
                    <a:lnTo>
                      <a:pt x="127" y="139"/>
                    </a:lnTo>
                    <a:lnTo>
                      <a:pt x="110" y="136"/>
                    </a:lnTo>
                    <a:lnTo>
                      <a:pt x="109" y="135"/>
                    </a:lnTo>
                    <a:lnTo>
                      <a:pt x="109" y="133"/>
                    </a:lnTo>
                    <a:lnTo>
                      <a:pt x="109" y="132"/>
                    </a:lnTo>
                    <a:lnTo>
                      <a:pt x="115" y="116"/>
                    </a:lnTo>
                    <a:lnTo>
                      <a:pt x="126" y="103"/>
                    </a:lnTo>
                    <a:lnTo>
                      <a:pt x="139" y="91"/>
                    </a:lnTo>
                    <a:lnTo>
                      <a:pt x="160" y="77"/>
                    </a:lnTo>
                    <a:lnTo>
                      <a:pt x="184" y="64"/>
                    </a:lnTo>
                    <a:lnTo>
                      <a:pt x="185" y="64"/>
                    </a:lnTo>
                    <a:lnTo>
                      <a:pt x="187" y="65"/>
                    </a:lnTo>
                    <a:lnTo>
                      <a:pt x="189" y="67"/>
                    </a:lnTo>
                    <a:lnTo>
                      <a:pt x="190" y="80"/>
                    </a:lnTo>
                    <a:lnTo>
                      <a:pt x="194" y="69"/>
                    </a:lnTo>
                    <a:lnTo>
                      <a:pt x="198" y="51"/>
                    </a:lnTo>
                    <a:lnTo>
                      <a:pt x="197" y="36"/>
                    </a:lnTo>
                    <a:lnTo>
                      <a:pt x="172" y="46"/>
                    </a:lnTo>
                    <a:lnTo>
                      <a:pt x="146" y="61"/>
                    </a:lnTo>
                    <a:lnTo>
                      <a:pt x="121" y="80"/>
                    </a:lnTo>
                    <a:lnTo>
                      <a:pt x="96" y="98"/>
                    </a:lnTo>
                    <a:lnTo>
                      <a:pt x="74" y="115"/>
                    </a:lnTo>
                    <a:lnTo>
                      <a:pt x="50" y="131"/>
                    </a:lnTo>
                    <a:lnTo>
                      <a:pt x="34" y="141"/>
                    </a:lnTo>
                    <a:lnTo>
                      <a:pt x="20" y="153"/>
                    </a:lnTo>
                    <a:lnTo>
                      <a:pt x="7" y="167"/>
                    </a:lnTo>
                    <a:lnTo>
                      <a:pt x="5" y="169"/>
                    </a:lnTo>
                    <a:lnTo>
                      <a:pt x="4" y="169"/>
                    </a:lnTo>
                    <a:lnTo>
                      <a:pt x="3" y="167"/>
                    </a:lnTo>
                    <a:lnTo>
                      <a:pt x="2" y="166"/>
                    </a:lnTo>
                    <a:lnTo>
                      <a:pt x="0" y="165"/>
                    </a:lnTo>
                    <a:lnTo>
                      <a:pt x="2" y="163"/>
                    </a:lnTo>
                    <a:lnTo>
                      <a:pt x="13" y="149"/>
                    </a:lnTo>
                    <a:lnTo>
                      <a:pt x="29" y="136"/>
                    </a:lnTo>
                    <a:lnTo>
                      <a:pt x="45" y="125"/>
                    </a:lnTo>
                    <a:lnTo>
                      <a:pt x="70" y="108"/>
                    </a:lnTo>
                    <a:lnTo>
                      <a:pt x="95" y="90"/>
                    </a:lnTo>
                    <a:lnTo>
                      <a:pt x="118" y="72"/>
                    </a:lnTo>
                    <a:lnTo>
                      <a:pt x="143" y="53"/>
                    </a:lnTo>
                    <a:lnTo>
                      <a:pt x="169" y="38"/>
                    </a:lnTo>
                    <a:lnTo>
                      <a:pt x="198" y="27"/>
                    </a:lnTo>
                    <a:lnTo>
                      <a:pt x="201" y="27"/>
                    </a:lnTo>
                    <a:lnTo>
                      <a:pt x="202" y="29"/>
                    </a:lnTo>
                    <a:lnTo>
                      <a:pt x="203" y="30"/>
                    </a:lnTo>
                    <a:lnTo>
                      <a:pt x="206" y="47"/>
                    </a:lnTo>
                    <a:lnTo>
                      <a:pt x="203" y="63"/>
                    </a:lnTo>
                    <a:lnTo>
                      <a:pt x="198" y="80"/>
                    </a:lnTo>
                    <a:lnTo>
                      <a:pt x="191" y="93"/>
                    </a:lnTo>
                    <a:lnTo>
                      <a:pt x="191" y="99"/>
                    </a:lnTo>
                    <a:lnTo>
                      <a:pt x="191" y="103"/>
                    </a:lnTo>
                    <a:lnTo>
                      <a:pt x="193" y="106"/>
                    </a:lnTo>
                    <a:lnTo>
                      <a:pt x="194" y="108"/>
                    </a:lnTo>
                    <a:lnTo>
                      <a:pt x="195" y="111"/>
                    </a:lnTo>
                    <a:lnTo>
                      <a:pt x="198" y="112"/>
                    </a:lnTo>
                    <a:lnTo>
                      <a:pt x="201" y="112"/>
                    </a:lnTo>
                    <a:lnTo>
                      <a:pt x="207" y="111"/>
                    </a:lnTo>
                    <a:lnTo>
                      <a:pt x="212" y="108"/>
                    </a:lnTo>
                    <a:lnTo>
                      <a:pt x="229" y="99"/>
                    </a:lnTo>
                    <a:lnTo>
                      <a:pt x="246" y="89"/>
                    </a:lnTo>
                    <a:lnTo>
                      <a:pt x="266" y="82"/>
                    </a:lnTo>
                    <a:lnTo>
                      <a:pt x="288" y="81"/>
                    </a:lnTo>
                    <a:lnTo>
                      <a:pt x="312" y="82"/>
                    </a:lnTo>
                    <a:lnTo>
                      <a:pt x="335" y="84"/>
                    </a:lnTo>
                    <a:lnTo>
                      <a:pt x="350" y="85"/>
                    </a:lnTo>
                    <a:lnTo>
                      <a:pt x="367" y="85"/>
                    </a:lnTo>
                    <a:lnTo>
                      <a:pt x="383" y="81"/>
                    </a:lnTo>
                    <a:lnTo>
                      <a:pt x="390" y="77"/>
                    </a:lnTo>
                    <a:lnTo>
                      <a:pt x="388" y="74"/>
                    </a:lnTo>
                    <a:lnTo>
                      <a:pt x="384" y="69"/>
                    </a:lnTo>
                    <a:lnTo>
                      <a:pt x="376" y="55"/>
                    </a:lnTo>
                    <a:lnTo>
                      <a:pt x="375" y="39"/>
                    </a:lnTo>
                    <a:lnTo>
                      <a:pt x="379" y="22"/>
                    </a:lnTo>
                    <a:lnTo>
                      <a:pt x="388" y="9"/>
                    </a:lnTo>
                    <a:lnTo>
                      <a:pt x="393" y="4"/>
                    </a:lnTo>
                    <a:lnTo>
                      <a:pt x="401" y="0"/>
                    </a:lnTo>
                    <a:lnTo>
                      <a:pt x="4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36"/>
              <p:cNvSpPr>
                <a:spLocks/>
              </p:cNvSpPr>
              <p:nvPr/>
            </p:nvSpPr>
            <p:spPr bwMode="auto">
              <a:xfrm>
                <a:off x="3730094" y="4109568"/>
                <a:ext cx="146605" cy="43051"/>
              </a:xfrm>
              <a:custGeom>
                <a:avLst/>
                <a:gdLst>
                  <a:gd name="T0" fmla="*/ 80 w 126"/>
                  <a:gd name="T1" fmla="*/ 0 h 37"/>
                  <a:gd name="T2" fmla="*/ 93 w 126"/>
                  <a:gd name="T3" fmla="*/ 1 h 37"/>
                  <a:gd name="T4" fmla="*/ 105 w 126"/>
                  <a:gd name="T5" fmla="*/ 5 h 37"/>
                  <a:gd name="T6" fmla="*/ 114 w 126"/>
                  <a:gd name="T7" fmla="*/ 13 h 37"/>
                  <a:gd name="T8" fmla="*/ 122 w 126"/>
                  <a:gd name="T9" fmla="*/ 22 h 37"/>
                  <a:gd name="T10" fmla="*/ 126 w 126"/>
                  <a:gd name="T11" fmla="*/ 35 h 37"/>
                  <a:gd name="T12" fmla="*/ 126 w 126"/>
                  <a:gd name="T13" fmla="*/ 37 h 37"/>
                  <a:gd name="T14" fmla="*/ 118 w 126"/>
                  <a:gd name="T15" fmla="*/ 37 h 37"/>
                  <a:gd name="T16" fmla="*/ 117 w 126"/>
                  <a:gd name="T17" fmla="*/ 31 h 37"/>
                  <a:gd name="T18" fmla="*/ 116 w 126"/>
                  <a:gd name="T19" fmla="*/ 26 h 37"/>
                  <a:gd name="T20" fmla="*/ 114 w 126"/>
                  <a:gd name="T21" fmla="*/ 22 h 37"/>
                  <a:gd name="T22" fmla="*/ 110 w 126"/>
                  <a:gd name="T23" fmla="*/ 18 h 37"/>
                  <a:gd name="T24" fmla="*/ 103 w 126"/>
                  <a:gd name="T25" fmla="*/ 12 h 37"/>
                  <a:gd name="T26" fmla="*/ 93 w 126"/>
                  <a:gd name="T27" fmla="*/ 9 h 37"/>
                  <a:gd name="T28" fmla="*/ 83 w 126"/>
                  <a:gd name="T29" fmla="*/ 8 h 37"/>
                  <a:gd name="T30" fmla="*/ 82 w 126"/>
                  <a:gd name="T31" fmla="*/ 8 h 37"/>
                  <a:gd name="T32" fmla="*/ 57 w 126"/>
                  <a:gd name="T33" fmla="*/ 11 h 37"/>
                  <a:gd name="T34" fmla="*/ 32 w 126"/>
                  <a:gd name="T35" fmla="*/ 21 h 37"/>
                  <a:gd name="T36" fmla="*/ 11 w 126"/>
                  <a:gd name="T37" fmla="*/ 37 h 37"/>
                  <a:gd name="T38" fmla="*/ 0 w 126"/>
                  <a:gd name="T39" fmla="*/ 37 h 37"/>
                  <a:gd name="T40" fmla="*/ 23 w 126"/>
                  <a:gd name="T41" fmla="*/ 18 h 37"/>
                  <a:gd name="T42" fmla="*/ 49 w 126"/>
                  <a:gd name="T43" fmla="*/ 5 h 37"/>
                  <a:gd name="T44" fmla="*/ 78 w 126"/>
                  <a:gd name="T45" fmla="*/ 0 h 37"/>
                  <a:gd name="T46" fmla="*/ 80 w 126"/>
                  <a:gd name="T4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6" h="37">
                    <a:moveTo>
                      <a:pt x="80" y="0"/>
                    </a:moveTo>
                    <a:lnTo>
                      <a:pt x="93" y="1"/>
                    </a:lnTo>
                    <a:lnTo>
                      <a:pt x="105" y="5"/>
                    </a:lnTo>
                    <a:lnTo>
                      <a:pt x="114" y="13"/>
                    </a:lnTo>
                    <a:lnTo>
                      <a:pt x="122" y="22"/>
                    </a:lnTo>
                    <a:lnTo>
                      <a:pt x="126" y="35"/>
                    </a:lnTo>
                    <a:lnTo>
                      <a:pt x="126" y="37"/>
                    </a:lnTo>
                    <a:lnTo>
                      <a:pt x="118" y="37"/>
                    </a:lnTo>
                    <a:lnTo>
                      <a:pt x="117" y="31"/>
                    </a:lnTo>
                    <a:lnTo>
                      <a:pt x="116" y="26"/>
                    </a:lnTo>
                    <a:lnTo>
                      <a:pt x="114" y="22"/>
                    </a:lnTo>
                    <a:lnTo>
                      <a:pt x="110" y="18"/>
                    </a:lnTo>
                    <a:lnTo>
                      <a:pt x="103" y="12"/>
                    </a:lnTo>
                    <a:lnTo>
                      <a:pt x="93" y="9"/>
                    </a:lnTo>
                    <a:lnTo>
                      <a:pt x="83" y="8"/>
                    </a:lnTo>
                    <a:lnTo>
                      <a:pt x="82" y="8"/>
                    </a:lnTo>
                    <a:lnTo>
                      <a:pt x="57" y="11"/>
                    </a:lnTo>
                    <a:lnTo>
                      <a:pt x="32" y="21"/>
                    </a:lnTo>
                    <a:lnTo>
                      <a:pt x="11" y="37"/>
                    </a:lnTo>
                    <a:lnTo>
                      <a:pt x="0" y="37"/>
                    </a:lnTo>
                    <a:lnTo>
                      <a:pt x="23" y="18"/>
                    </a:lnTo>
                    <a:lnTo>
                      <a:pt x="49" y="5"/>
                    </a:lnTo>
                    <a:lnTo>
                      <a:pt x="7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312F3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4" name="TextBox 54"/>
          <p:cNvSpPr txBox="1"/>
          <p:nvPr/>
        </p:nvSpPr>
        <p:spPr>
          <a:xfrm>
            <a:off x="157610" y="236463"/>
            <a:ext cx="43329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985742" y="2085152"/>
            <a:ext cx="6445044" cy="2067524"/>
            <a:chOff x="4997796" y="362858"/>
            <a:chExt cx="6618804" cy="1903668"/>
          </a:xfrm>
        </p:grpSpPr>
        <p:grpSp>
          <p:nvGrpSpPr>
            <p:cNvPr id="46" name="Group 45"/>
            <p:cNvGrpSpPr/>
            <p:nvPr/>
          </p:nvGrpSpPr>
          <p:grpSpPr>
            <a:xfrm>
              <a:off x="4997796" y="362858"/>
              <a:ext cx="6601190" cy="1903668"/>
              <a:chOff x="4997796" y="362858"/>
              <a:chExt cx="6601190" cy="1903668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4997796" y="362858"/>
                <a:ext cx="3108923" cy="761366"/>
                <a:chOff x="4997796" y="362858"/>
                <a:chExt cx="3108923" cy="761366"/>
              </a:xfrm>
            </p:grpSpPr>
            <p:grpSp>
              <p:nvGrpSpPr>
                <p:cNvPr id="145" name="Group 144"/>
                <p:cNvGrpSpPr/>
                <p:nvPr/>
              </p:nvGrpSpPr>
              <p:grpSpPr>
                <a:xfrm>
                  <a:off x="4997796" y="362858"/>
                  <a:ext cx="3108923" cy="761366"/>
                  <a:chOff x="4743733" y="1257118"/>
                  <a:chExt cx="2969930" cy="727327"/>
                </a:xfrm>
              </p:grpSpPr>
              <p:sp>
                <p:nvSpPr>
                  <p:cNvPr id="161" name="Freeform 160"/>
                  <p:cNvSpPr/>
                  <p:nvPr/>
                </p:nvSpPr>
                <p:spPr>
                  <a:xfrm>
                    <a:off x="5061182" y="1892012"/>
                    <a:ext cx="2652481" cy="92433"/>
                  </a:xfrm>
                  <a:custGeom>
                    <a:avLst/>
                    <a:gdLst>
                      <a:gd name="connsiteX0" fmla="*/ 0 w 1622425"/>
                      <a:gd name="connsiteY0" fmla="*/ 0 h 231775"/>
                      <a:gd name="connsiteX1" fmla="*/ 0 w 1622425"/>
                      <a:gd name="connsiteY1" fmla="*/ 225425 h 231775"/>
                      <a:gd name="connsiteX2" fmla="*/ 1616075 w 1622425"/>
                      <a:gd name="connsiteY2" fmla="*/ 225425 h 231775"/>
                      <a:gd name="connsiteX3" fmla="*/ 1622425 w 1622425"/>
                      <a:gd name="connsiteY3" fmla="*/ 231775 h 231775"/>
                      <a:gd name="connsiteX0" fmla="*/ 0 w 1616075"/>
                      <a:gd name="connsiteY0" fmla="*/ 0 h 225425"/>
                      <a:gd name="connsiteX1" fmla="*/ 0 w 1616075"/>
                      <a:gd name="connsiteY1" fmla="*/ 225425 h 225425"/>
                      <a:gd name="connsiteX2" fmla="*/ 1616075 w 1616075"/>
                      <a:gd name="connsiteY2" fmla="*/ 225425 h 22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16075" h="225425">
                        <a:moveTo>
                          <a:pt x="0" y="0"/>
                        </a:moveTo>
                        <a:lnTo>
                          <a:pt x="0" y="225425"/>
                        </a:lnTo>
                        <a:lnTo>
                          <a:pt x="1616075" y="225425"/>
                        </a:lnTo>
                      </a:path>
                    </a:pathLst>
                  </a:custGeom>
                  <a:noFill/>
                  <a:ln w="6350">
                    <a:solidFill>
                      <a:schemeClr val="accent6"/>
                    </a:solidFill>
                    <a:prstDash val="solid"/>
                    <a:tailEnd type="oval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161"/>
                  <p:cNvSpPr/>
                  <p:nvPr/>
                </p:nvSpPr>
                <p:spPr>
                  <a:xfrm>
                    <a:off x="4743733" y="1257118"/>
                    <a:ext cx="634900" cy="634894"/>
                  </a:xfrm>
                  <a:custGeom>
                    <a:avLst/>
                    <a:gdLst>
                      <a:gd name="connsiteX0" fmla="*/ 0 w 588594"/>
                      <a:gd name="connsiteY0" fmla="*/ 0 h 588590"/>
                      <a:gd name="connsiteX1" fmla="*/ 473035 w 588594"/>
                      <a:gd name="connsiteY1" fmla="*/ 0 h 588590"/>
                      <a:gd name="connsiteX2" fmla="*/ 473035 w 588594"/>
                      <a:gd name="connsiteY2" fmla="*/ 47817 h 588590"/>
                      <a:gd name="connsiteX3" fmla="*/ 47817 w 588594"/>
                      <a:gd name="connsiteY3" fmla="*/ 47817 h 588590"/>
                      <a:gd name="connsiteX4" fmla="*/ 47817 w 588594"/>
                      <a:gd name="connsiteY4" fmla="*/ 540773 h 588590"/>
                      <a:gd name="connsiteX5" fmla="*/ 540777 w 588594"/>
                      <a:gd name="connsiteY5" fmla="*/ 540773 h 588590"/>
                      <a:gd name="connsiteX6" fmla="*/ 540777 w 588594"/>
                      <a:gd name="connsiteY6" fmla="*/ 130425 h 588590"/>
                      <a:gd name="connsiteX7" fmla="*/ 588594 w 588594"/>
                      <a:gd name="connsiteY7" fmla="*/ 130425 h 588590"/>
                      <a:gd name="connsiteX8" fmla="*/ 588594 w 588594"/>
                      <a:gd name="connsiteY8" fmla="*/ 588590 h 588590"/>
                      <a:gd name="connsiteX9" fmla="*/ 0 w 588594"/>
                      <a:gd name="connsiteY9" fmla="*/ 588590 h 588590"/>
                      <a:gd name="connsiteX10" fmla="*/ 0 w 588594"/>
                      <a:gd name="connsiteY10" fmla="*/ 0 h 58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88594" h="588590">
                        <a:moveTo>
                          <a:pt x="0" y="0"/>
                        </a:moveTo>
                        <a:lnTo>
                          <a:pt x="473035" y="0"/>
                        </a:lnTo>
                        <a:lnTo>
                          <a:pt x="473035" y="47817"/>
                        </a:lnTo>
                        <a:lnTo>
                          <a:pt x="47817" y="47817"/>
                        </a:lnTo>
                        <a:lnTo>
                          <a:pt x="47817" y="540773"/>
                        </a:lnTo>
                        <a:lnTo>
                          <a:pt x="540777" y="540773"/>
                        </a:lnTo>
                        <a:lnTo>
                          <a:pt x="540777" y="130425"/>
                        </a:lnTo>
                        <a:lnTo>
                          <a:pt x="588594" y="130425"/>
                        </a:lnTo>
                        <a:lnTo>
                          <a:pt x="588594" y="588590"/>
                        </a:lnTo>
                        <a:lnTo>
                          <a:pt x="0" y="58859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" name="Group 145"/>
                <p:cNvGrpSpPr/>
                <p:nvPr/>
              </p:nvGrpSpPr>
              <p:grpSpPr>
                <a:xfrm>
                  <a:off x="5181054" y="513171"/>
                  <a:ext cx="2844442" cy="417939"/>
                  <a:chOff x="5181054" y="513171"/>
                  <a:chExt cx="2844442" cy="417939"/>
                </a:xfrm>
              </p:grpSpPr>
              <p:sp>
                <p:nvSpPr>
                  <p:cNvPr id="147" name="Rectangle 146"/>
                  <p:cNvSpPr/>
                  <p:nvPr/>
                </p:nvSpPr>
                <p:spPr>
                  <a:xfrm>
                    <a:off x="5751936" y="561778"/>
                    <a:ext cx="2273560" cy="369332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Executive Summary</a:t>
                    </a:r>
                  </a:p>
                </p:txBody>
              </p:sp>
              <p:grpSp>
                <p:nvGrpSpPr>
                  <p:cNvPr id="148" name="Group 147"/>
                  <p:cNvGrpSpPr/>
                  <p:nvPr/>
                </p:nvGrpSpPr>
                <p:grpSpPr>
                  <a:xfrm>
                    <a:off x="5181054" y="513171"/>
                    <a:ext cx="300259" cy="350515"/>
                    <a:chOff x="8167872" y="4442606"/>
                    <a:chExt cx="750970" cy="876668"/>
                  </a:xfrm>
                  <a:solidFill>
                    <a:schemeClr val="accent5"/>
                  </a:solidFill>
                </p:grpSpPr>
                <p:sp>
                  <p:nvSpPr>
                    <p:cNvPr id="149" name="Round Same Side Corner Rectangle 148"/>
                    <p:cNvSpPr/>
                    <p:nvPr/>
                  </p:nvSpPr>
                  <p:spPr>
                    <a:xfrm rot="2819098">
                      <a:off x="8861456" y="4698275"/>
                      <a:ext cx="77932" cy="36840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0" name="Rectangle 87"/>
                    <p:cNvSpPr/>
                    <p:nvPr/>
                  </p:nvSpPr>
                  <p:spPr>
                    <a:xfrm rot="18993470">
                      <a:off x="8769563" y="4729386"/>
                      <a:ext cx="125896" cy="92896"/>
                    </a:xfrm>
                    <a:custGeom>
                      <a:avLst/>
                      <a:gdLst>
                        <a:gd name="connsiteX0" fmla="*/ 0 w 1067195"/>
                        <a:gd name="connsiteY0" fmla="*/ 0 h 767452"/>
                        <a:gd name="connsiteX1" fmla="*/ 1067195 w 1067195"/>
                        <a:gd name="connsiteY1" fmla="*/ 0 h 767452"/>
                        <a:gd name="connsiteX2" fmla="*/ 1067195 w 1067195"/>
                        <a:gd name="connsiteY2" fmla="*/ 767452 h 767452"/>
                        <a:gd name="connsiteX3" fmla="*/ 0 w 1067195"/>
                        <a:gd name="connsiteY3" fmla="*/ 767452 h 767452"/>
                        <a:gd name="connsiteX4" fmla="*/ 0 w 1067195"/>
                        <a:gd name="connsiteY4" fmla="*/ 0 h 767452"/>
                        <a:gd name="connsiteX0" fmla="*/ 0 w 1077007"/>
                        <a:gd name="connsiteY0" fmla="*/ 0 h 767452"/>
                        <a:gd name="connsiteX1" fmla="*/ 1077007 w 1077007"/>
                        <a:gd name="connsiteY1" fmla="*/ 4141 h 767452"/>
                        <a:gd name="connsiteX2" fmla="*/ 1067195 w 1077007"/>
                        <a:gd name="connsiteY2" fmla="*/ 767452 h 767452"/>
                        <a:gd name="connsiteX3" fmla="*/ 0 w 1077007"/>
                        <a:gd name="connsiteY3" fmla="*/ 767452 h 767452"/>
                        <a:gd name="connsiteX4" fmla="*/ 0 w 1077007"/>
                        <a:gd name="connsiteY4" fmla="*/ 0 h 7674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7007" h="767452">
                          <a:moveTo>
                            <a:pt x="0" y="0"/>
                          </a:moveTo>
                          <a:lnTo>
                            <a:pt x="1077007" y="4141"/>
                          </a:lnTo>
                          <a:lnTo>
                            <a:pt x="1067195" y="767452"/>
                          </a:lnTo>
                          <a:lnTo>
                            <a:pt x="0" y="76745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Rectangle 88"/>
                    <p:cNvSpPr/>
                    <p:nvPr/>
                  </p:nvSpPr>
                  <p:spPr>
                    <a:xfrm rot="18964861">
                      <a:off x="8884166" y="4781794"/>
                      <a:ext cx="31624" cy="36523"/>
                    </a:xfrm>
                    <a:custGeom>
                      <a:avLst/>
                      <a:gdLst>
                        <a:gd name="connsiteX0" fmla="*/ 0 w 270532"/>
                        <a:gd name="connsiteY0" fmla="*/ 0 h 333375"/>
                        <a:gd name="connsiteX1" fmla="*/ 270532 w 270532"/>
                        <a:gd name="connsiteY1" fmla="*/ 0 h 333375"/>
                        <a:gd name="connsiteX2" fmla="*/ 270532 w 270532"/>
                        <a:gd name="connsiteY2" fmla="*/ 333375 h 333375"/>
                        <a:gd name="connsiteX3" fmla="*/ 0 w 270532"/>
                        <a:gd name="connsiteY3" fmla="*/ 333375 h 333375"/>
                        <a:gd name="connsiteX4" fmla="*/ 0 w 270532"/>
                        <a:gd name="connsiteY4" fmla="*/ 0 h 333375"/>
                        <a:gd name="connsiteX0" fmla="*/ 0 w 270532"/>
                        <a:gd name="connsiteY0" fmla="*/ 0 h 333375"/>
                        <a:gd name="connsiteX1" fmla="*/ 270532 w 270532"/>
                        <a:gd name="connsiteY1" fmla="*/ 0 h 333375"/>
                        <a:gd name="connsiteX2" fmla="*/ 256354 w 270532"/>
                        <a:gd name="connsiteY2" fmla="*/ 301734 h 333375"/>
                        <a:gd name="connsiteX3" fmla="*/ 0 w 270532"/>
                        <a:gd name="connsiteY3" fmla="*/ 333375 h 333375"/>
                        <a:gd name="connsiteX4" fmla="*/ 0 w 270532"/>
                        <a:gd name="connsiteY4" fmla="*/ 0 h 333375"/>
                        <a:gd name="connsiteX0" fmla="*/ 0 w 270532"/>
                        <a:gd name="connsiteY0" fmla="*/ 0 h 301734"/>
                        <a:gd name="connsiteX1" fmla="*/ 270532 w 270532"/>
                        <a:gd name="connsiteY1" fmla="*/ 0 h 301734"/>
                        <a:gd name="connsiteX2" fmla="*/ 256354 w 270532"/>
                        <a:gd name="connsiteY2" fmla="*/ 301734 h 301734"/>
                        <a:gd name="connsiteX3" fmla="*/ 21107 w 270532"/>
                        <a:gd name="connsiteY3" fmla="*/ 284491 h 301734"/>
                        <a:gd name="connsiteX4" fmla="*/ 0 w 270532"/>
                        <a:gd name="connsiteY4" fmla="*/ 0 h 301734"/>
                        <a:gd name="connsiteX0" fmla="*/ 0 w 270532"/>
                        <a:gd name="connsiteY0" fmla="*/ 0 h 301734"/>
                        <a:gd name="connsiteX1" fmla="*/ 270532 w 270532"/>
                        <a:gd name="connsiteY1" fmla="*/ 0 h 301734"/>
                        <a:gd name="connsiteX2" fmla="*/ 256354 w 270532"/>
                        <a:gd name="connsiteY2" fmla="*/ 301734 h 301734"/>
                        <a:gd name="connsiteX3" fmla="*/ 18040 w 270532"/>
                        <a:gd name="connsiteY3" fmla="*/ 280847 h 301734"/>
                        <a:gd name="connsiteX4" fmla="*/ 0 w 270532"/>
                        <a:gd name="connsiteY4" fmla="*/ 0 h 3017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0532" h="301734">
                          <a:moveTo>
                            <a:pt x="0" y="0"/>
                          </a:moveTo>
                          <a:lnTo>
                            <a:pt x="270532" y="0"/>
                          </a:lnTo>
                          <a:lnTo>
                            <a:pt x="256354" y="301734"/>
                          </a:lnTo>
                          <a:lnTo>
                            <a:pt x="18040" y="28084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" name="Rectangle 89"/>
                    <p:cNvSpPr/>
                    <p:nvPr/>
                  </p:nvSpPr>
                  <p:spPr>
                    <a:xfrm rot="3060000">
                      <a:off x="8805215" y="4772472"/>
                      <a:ext cx="21740" cy="199889"/>
                    </a:xfrm>
                    <a:custGeom>
                      <a:avLst/>
                      <a:gdLst>
                        <a:gd name="connsiteX0" fmla="*/ 0 w 111898"/>
                        <a:gd name="connsiteY0" fmla="*/ 0 h 1644627"/>
                        <a:gd name="connsiteX1" fmla="*/ 111898 w 111898"/>
                        <a:gd name="connsiteY1" fmla="*/ 0 h 1644627"/>
                        <a:gd name="connsiteX2" fmla="*/ 111898 w 111898"/>
                        <a:gd name="connsiteY2" fmla="*/ 1644627 h 1644627"/>
                        <a:gd name="connsiteX3" fmla="*/ 0 w 111898"/>
                        <a:gd name="connsiteY3" fmla="*/ 1644627 h 1644627"/>
                        <a:gd name="connsiteX4" fmla="*/ 0 w 111898"/>
                        <a:gd name="connsiteY4" fmla="*/ 0 h 1644627"/>
                        <a:gd name="connsiteX0" fmla="*/ 0 w 148942"/>
                        <a:gd name="connsiteY0" fmla="*/ 23574 h 1668201"/>
                        <a:gd name="connsiteX1" fmla="*/ 148942 w 148942"/>
                        <a:gd name="connsiteY1" fmla="*/ 0 h 1668201"/>
                        <a:gd name="connsiteX2" fmla="*/ 111898 w 148942"/>
                        <a:gd name="connsiteY2" fmla="*/ 1668201 h 1668201"/>
                        <a:gd name="connsiteX3" fmla="*/ 0 w 148942"/>
                        <a:gd name="connsiteY3" fmla="*/ 1668201 h 1668201"/>
                        <a:gd name="connsiteX4" fmla="*/ 0 w 148942"/>
                        <a:gd name="connsiteY4" fmla="*/ 23574 h 1668201"/>
                        <a:gd name="connsiteX0" fmla="*/ 0 w 185985"/>
                        <a:gd name="connsiteY0" fmla="*/ 26941 h 1668201"/>
                        <a:gd name="connsiteX1" fmla="*/ 185985 w 185985"/>
                        <a:gd name="connsiteY1" fmla="*/ 0 h 1668201"/>
                        <a:gd name="connsiteX2" fmla="*/ 148941 w 185985"/>
                        <a:gd name="connsiteY2" fmla="*/ 1668201 h 1668201"/>
                        <a:gd name="connsiteX3" fmla="*/ 37043 w 185985"/>
                        <a:gd name="connsiteY3" fmla="*/ 1668201 h 1668201"/>
                        <a:gd name="connsiteX4" fmla="*/ 0 w 185985"/>
                        <a:gd name="connsiteY4" fmla="*/ 26941 h 1668201"/>
                        <a:gd name="connsiteX0" fmla="*/ 0 w 185985"/>
                        <a:gd name="connsiteY0" fmla="*/ 26941 h 1668201"/>
                        <a:gd name="connsiteX1" fmla="*/ 185985 w 185985"/>
                        <a:gd name="connsiteY1" fmla="*/ 0 h 1668201"/>
                        <a:gd name="connsiteX2" fmla="*/ 145574 w 185985"/>
                        <a:gd name="connsiteY2" fmla="*/ 1631158 h 1668201"/>
                        <a:gd name="connsiteX3" fmla="*/ 37043 w 185985"/>
                        <a:gd name="connsiteY3" fmla="*/ 1668201 h 1668201"/>
                        <a:gd name="connsiteX4" fmla="*/ 0 w 185985"/>
                        <a:gd name="connsiteY4" fmla="*/ 26941 h 1668201"/>
                        <a:gd name="connsiteX0" fmla="*/ 0 w 185985"/>
                        <a:gd name="connsiteY0" fmla="*/ 26941 h 1651362"/>
                        <a:gd name="connsiteX1" fmla="*/ 185985 w 185985"/>
                        <a:gd name="connsiteY1" fmla="*/ 0 h 1651362"/>
                        <a:gd name="connsiteX2" fmla="*/ 145574 w 185985"/>
                        <a:gd name="connsiteY2" fmla="*/ 1631158 h 1651362"/>
                        <a:gd name="connsiteX3" fmla="*/ 67352 w 185985"/>
                        <a:gd name="connsiteY3" fmla="*/ 1651362 h 1651362"/>
                        <a:gd name="connsiteX4" fmla="*/ 0 w 185985"/>
                        <a:gd name="connsiteY4" fmla="*/ 26941 h 16513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5985" h="1651362">
                          <a:moveTo>
                            <a:pt x="0" y="26941"/>
                          </a:moveTo>
                          <a:lnTo>
                            <a:pt x="185985" y="0"/>
                          </a:lnTo>
                          <a:lnTo>
                            <a:pt x="145574" y="1631158"/>
                          </a:lnTo>
                          <a:lnTo>
                            <a:pt x="67352" y="1651362"/>
                          </a:lnTo>
                          <a:lnTo>
                            <a:pt x="0" y="26941"/>
                          </a:ln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3" name="Rectangle 109"/>
                    <p:cNvSpPr/>
                    <p:nvPr/>
                  </p:nvSpPr>
                  <p:spPr>
                    <a:xfrm rot="19015320">
                      <a:off x="8429050" y="4913064"/>
                      <a:ext cx="401308" cy="91688"/>
                    </a:xfrm>
                    <a:custGeom>
                      <a:avLst/>
                      <a:gdLst>
                        <a:gd name="connsiteX0" fmla="*/ 0 w 3429000"/>
                        <a:gd name="connsiteY0" fmla="*/ 0 h 772673"/>
                        <a:gd name="connsiteX1" fmla="*/ 3429000 w 3429000"/>
                        <a:gd name="connsiteY1" fmla="*/ 0 h 772673"/>
                        <a:gd name="connsiteX2" fmla="*/ 3429000 w 3429000"/>
                        <a:gd name="connsiteY2" fmla="*/ 772673 h 772673"/>
                        <a:gd name="connsiteX3" fmla="*/ 0 w 3429000"/>
                        <a:gd name="connsiteY3" fmla="*/ 772673 h 772673"/>
                        <a:gd name="connsiteX4" fmla="*/ 0 w 3429000"/>
                        <a:gd name="connsiteY4" fmla="*/ 0 h 772673"/>
                        <a:gd name="connsiteX0" fmla="*/ 18453 w 3447453"/>
                        <a:gd name="connsiteY0" fmla="*/ 0 h 772673"/>
                        <a:gd name="connsiteX1" fmla="*/ 3447453 w 3447453"/>
                        <a:gd name="connsiteY1" fmla="*/ 0 h 772673"/>
                        <a:gd name="connsiteX2" fmla="*/ 3447453 w 3447453"/>
                        <a:gd name="connsiteY2" fmla="*/ 772673 h 772673"/>
                        <a:gd name="connsiteX3" fmla="*/ 0 w 3447453"/>
                        <a:gd name="connsiteY3" fmla="*/ 576890 h 772673"/>
                        <a:gd name="connsiteX4" fmla="*/ 18453 w 3447453"/>
                        <a:gd name="connsiteY4" fmla="*/ 0 h 772673"/>
                        <a:gd name="connsiteX0" fmla="*/ 28456 w 3447453"/>
                        <a:gd name="connsiteY0" fmla="*/ 162768 h 772673"/>
                        <a:gd name="connsiteX1" fmla="*/ 3447453 w 3447453"/>
                        <a:gd name="connsiteY1" fmla="*/ 0 h 772673"/>
                        <a:gd name="connsiteX2" fmla="*/ 3447453 w 3447453"/>
                        <a:gd name="connsiteY2" fmla="*/ 772673 h 772673"/>
                        <a:gd name="connsiteX3" fmla="*/ 0 w 3447453"/>
                        <a:gd name="connsiteY3" fmla="*/ 576890 h 772673"/>
                        <a:gd name="connsiteX4" fmla="*/ 28456 w 3447453"/>
                        <a:gd name="connsiteY4" fmla="*/ 162768 h 772673"/>
                        <a:gd name="connsiteX0" fmla="*/ 28456 w 3447453"/>
                        <a:gd name="connsiteY0" fmla="*/ 161327 h 771232"/>
                        <a:gd name="connsiteX1" fmla="*/ 3436096 w 3447453"/>
                        <a:gd name="connsiteY1" fmla="*/ 0 h 771232"/>
                        <a:gd name="connsiteX2" fmla="*/ 3447453 w 3447453"/>
                        <a:gd name="connsiteY2" fmla="*/ 771232 h 771232"/>
                        <a:gd name="connsiteX3" fmla="*/ 0 w 3447453"/>
                        <a:gd name="connsiteY3" fmla="*/ 575449 h 771232"/>
                        <a:gd name="connsiteX4" fmla="*/ 28456 w 3447453"/>
                        <a:gd name="connsiteY4" fmla="*/ 161327 h 771232"/>
                        <a:gd name="connsiteX0" fmla="*/ 28456 w 3443932"/>
                        <a:gd name="connsiteY0" fmla="*/ 161327 h 757477"/>
                        <a:gd name="connsiteX1" fmla="*/ 3436096 w 3443932"/>
                        <a:gd name="connsiteY1" fmla="*/ 0 h 757477"/>
                        <a:gd name="connsiteX2" fmla="*/ 3443932 w 3443932"/>
                        <a:gd name="connsiteY2" fmla="*/ 757477 h 757477"/>
                        <a:gd name="connsiteX3" fmla="*/ 0 w 3443932"/>
                        <a:gd name="connsiteY3" fmla="*/ 575449 h 757477"/>
                        <a:gd name="connsiteX4" fmla="*/ 28456 w 3443932"/>
                        <a:gd name="connsiteY4" fmla="*/ 161327 h 757477"/>
                        <a:gd name="connsiteX0" fmla="*/ 22217 w 3443932"/>
                        <a:gd name="connsiteY0" fmla="*/ 154130 h 757477"/>
                        <a:gd name="connsiteX1" fmla="*/ 3436096 w 3443932"/>
                        <a:gd name="connsiteY1" fmla="*/ 0 h 757477"/>
                        <a:gd name="connsiteX2" fmla="*/ 3443932 w 3443932"/>
                        <a:gd name="connsiteY2" fmla="*/ 757477 h 757477"/>
                        <a:gd name="connsiteX3" fmla="*/ 0 w 3443932"/>
                        <a:gd name="connsiteY3" fmla="*/ 575449 h 757477"/>
                        <a:gd name="connsiteX4" fmla="*/ 22217 w 3443932"/>
                        <a:gd name="connsiteY4" fmla="*/ 154130 h 757477"/>
                        <a:gd name="connsiteX0" fmla="*/ 10222 w 3431937"/>
                        <a:gd name="connsiteY0" fmla="*/ 154130 h 757477"/>
                        <a:gd name="connsiteX1" fmla="*/ 3424101 w 3431937"/>
                        <a:gd name="connsiteY1" fmla="*/ 0 h 757477"/>
                        <a:gd name="connsiteX2" fmla="*/ 3431937 w 3431937"/>
                        <a:gd name="connsiteY2" fmla="*/ 757477 h 757477"/>
                        <a:gd name="connsiteX3" fmla="*/ 0 w 3431937"/>
                        <a:gd name="connsiteY3" fmla="*/ 565050 h 757477"/>
                        <a:gd name="connsiteX4" fmla="*/ 10222 w 3431937"/>
                        <a:gd name="connsiteY4" fmla="*/ 154130 h 757477"/>
                        <a:gd name="connsiteX0" fmla="*/ 0 w 3433071"/>
                        <a:gd name="connsiteY0" fmla="*/ 155571 h 757477"/>
                        <a:gd name="connsiteX1" fmla="*/ 3425235 w 3433071"/>
                        <a:gd name="connsiteY1" fmla="*/ 0 h 757477"/>
                        <a:gd name="connsiteX2" fmla="*/ 3433071 w 3433071"/>
                        <a:gd name="connsiteY2" fmla="*/ 757477 h 757477"/>
                        <a:gd name="connsiteX3" fmla="*/ 1134 w 3433071"/>
                        <a:gd name="connsiteY3" fmla="*/ 565050 h 757477"/>
                        <a:gd name="connsiteX4" fmla="*/ 0 w 3433071"/>
                        <a:gd name="connsiteY4" fmla="*/ 155571 h 757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33071" h="757477">
                          <a:moveTo>
                            <a:pt x="0" y="155571"/>
                          </a:moveTo>
                          <a:lnTo>
                            <a:pt x="3425235" y="0"/>
                          </a:lnTo>
                          <a:lnTo>
                            <a:pt x="3433071" y="757477"/>
                          </a:lnTo>
                          <a:lnTo>
                            <a:pt x="1134" y="565050"/>
                          </a:lnTo>
                          <a:lnTo>
                            <a:pt x="0" y="155571"/>
                          </a:ln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Isosceles Triangle 110"/>
                    <p:cNvSpPr/>
                    <p:nvPr/>
                  </p:nvSpPr>
                  <p:spPr>
                    <a:xfrm rot="13692272">
                      <a:off x="8421622" y="5084771"/>
                      <a:ext cx="49198" cy="74103"/>
                    </a:xfrm>
                    <a:custGeom>
                      <a:avLst/>
                      <a:gdLst>
                        <a:gd name="connsiteX0" fmla="*/ 0 w 405957"/>
                        <a:gd name="connsiteY0" fmla="*/ 609600 h 609600"/>
                        <a:gd name="connsiteX1" fmla="*/ 202979 w 405957"/>
                        <a:gd name="connsiteY1" fmla="*/ 0 h 609600"/>
                        <a:gd name="connsiteX2" fmla="*/ 405957 w 405957"/>
                        <a:gd name="connsiteY2" fmla="*/ 609600 h 609600"/>
                        <a:gd name="connsiteX3" fmla="*/ 0 w 405957"/>
                        <a:gd name="connsiteY3" fmla="*/ 609600 h 609600"/>
                        <a:gd name="connsiteX0" fmla="*/ 0 w 389754"/>
                        <a:gd name="connsiteY0" fmla="*/ 609600 h 630725"/>
                        <a:gd name="connsiteX1" fmla="*/ 202979 w 389754"/>
                        <a:gd name="connsiteY1" fmla="*/ 0 h 630725"/>
                        <a:gd name="connsiteX2" fmla="*/ 389754 w 389754"/>
                        <a:gd name="connsiteY2" fmla="*/ 630725 h 630725"/>
                        <a:gd name="connsiteX3" fmla="*/ 0 w 389754"/>
                        <a:gd name="connsiteY3" fmla="*/ 609600 h 630725"/>
                        <a:gd name="connsiteX0" fmla="*/ 0 w 406450"/>
                        <a:gd name="connsiteY0" fmla="*/ 640815 h 640815"/>
                        <a:gd name="connsiteX1" fmla="*/ 219675 w 406450"/>
                        <a:gd name="connsiteY1" fmla="*/ 0 h 640815"/>
                        <a:gd name="connsiteX2" fmla="*/ 406450 w 406450"/>
                        <a:gd name="connsiteY2" fmla="*/ 630725 h 640815"/>
                        <a:gd name="connsiteX3" fmla="*/ 0 w 406450"/>
                        <a:gd name="connsiteY3" fmla="*/ 640815 h 640815"/>
                        <a:gd name="connsiteX0" fmla="*/ 0 w 406450"/>
                        <a:gd name="connsiteY0" fmla="*/ 633759 h 633759"/>
                        <a:gd name="connsiteX1" fmla="*/ 226073 w 406450"/>
                        <a:gd name="connsiteY1" fmla="*/ 0 h 633759"/>
                        <a:gd name="connsiteX2" fmla="*/ 406450 w 406450"/>
                        <a:gd name="connsiteY2" fmla="*/ 623669 h 633759"/>
                        <a:gd name="connsiteX3" fmla="*/ 0 w 406450"/>
                        <a:gd name="connsiteY3" fmla="*/ 633759 h 633759"/>
                        <a:gd name="connsiteX0" fmla="*/ 0 w 406450"/>
                        <a:gd name="connsiteY0" fmla="*/ 633923 h 633923"/>
                        <a:gd name="connsiteX1" fmla="*/ 222709 w 406450"/>
                        <a:gd name="connsiteY1" fmla="*/ 0 h 633923"/>
                        <a:gd name="connsiteX2" fmla="*/ 406450 w 406450"/>
                        <a:gd name="connsiteY2" fmla="*/ 623833 h 633923"/>
                        <a:gd name="connsiteX3" fmla="*/ 0 w 406450"/>
                        <a:gd name="connsiteY3" fmla="*/ 633923 h 633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6450" h="633923">
                          <a:moveTo>
                            <a:pt x="0" y="633923"/>
                          </a:moveTo>
                          <a:lnTo>
                            <a:pt x="222709" y="0"/>
                          </a:lnTo>
                          <a:lnTo>
                            <a:pt x="406450" y="623833"/>
                          </a:lnTo>
                          <a:lnTo>
                            <a:pt x="0" y="633923"/>
                          </a:ln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Rounded Rectangle 154"/>
                    <p:cNvSpPr/>
                    <p:nvPr/>
                  </p:nvSpPr>
                  <p:spPr>
                    <a:xfrm>
                      <a:off x="8290535" y="5166034"/>
                      <a:ext cx="293584" cy="35198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6" name="Freeform 155"/>
                    <p:cNvSpPr/>
                    <p:nvPr/>
                  </p:nvSpPr>
                  <p:spPr>
                    <a:xfrm>
                      <a:off x="8375449" y="4802265"/>
                      <a:ext cx="349098" cy="35198"/>
                    </a:xfrm>
                    <a:custGeom>
                      <a:avLst/>
                      <a:gdLst>
                        <a:gd name="connsiteX0" fmla="*/ 176794 w 3386693"/>
                        <a:gd name="connsiteY0" fmla="*/ 0 h 353588"/>
                        <a:gd name="connsiteX1" fmla="*/ 3386693 w 3386693"/>
                        <a:gd name="connsiteY1" fmla="*/ 0 h 353588"/>
                        <a:gd name="connsiteX2" fmla="*/ 3040606 w 3386693"/>
                        <a:gd name="connsiteY2" fmla="*/ 353588 h 353588"/>
                        <a:gd name="connsiteX3" fmla="*/ 176794 w 3386693"/>
                        <a:gd name="connsiteY3" fmla="*/ 353587 h 353588"/>
                        <a:gd name="connsiteX4" fmla="*/ 13894 w 3386693"/>
                        <a:gd name="connsiteY4" fmla="*/ 245610 h 353588"/>
                        <a:gd name="connsiteX5" fmla="*/ 0 w 3386693"/>
                        <a:gd name="connsiteY5" fmla="*/ 176794 h 353588"/>
                        <a:gd name="connsiteX6" fmla="*/ 13894 w 3386693"/>
                        <a:gd name="connsiteY6" fmla="*/ 107978 h 353588"/>
                        <a:gd name="connsiteX7" fmla="*/ 176794 w 3386693"/>
                        <a:gd name="connsiteY7" fmla="*/ 0 h 353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386693" h="353588">
                          <a:moveTo>
                            <a:pt x="176794" y="0"/>
                          </a:moveTo>
                          <a:lnTo>
                            <a:pt x="3386693" y="0"/>
                          </a:lnTo>
                          <a:lnTo>
                            <a:pt x="3040606" y="353588"/>
                          </a:lnTo>
                          <a:lnTo>
                            <a:pt x="176794" y="353587"/>
                          </a:lnTo>
                          <a:cubicBezTo>
                            <a:pt x="103564" y="353587"/>
                            <a:pt x="40732" y="309064"/>
                            <a:pt x="13894" y="245610"/>
                          </a:cubicBezTo>
                          <a:lnTo>
                            <a:pt x="0" y="176794"/>
                          </a:lnTo>
                          <a:lnTo>
                            <a:pt x="13894" y="107978"/>
                          </a:lnTo>
                          <a:cubicBezTo>
                            <a:pt x="40732" y="44524"/>
                            <a:pt x="103564" y="0"/>
                            <a:pt x="176794" y="0"/>
                          </a:cubicBez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8375449" y="4893207"/>
                      <a:ext cx="256925" cy="35198"/>
                    </a:xfrm>
                    <a:custGeom>
                      <a:avLst/>
                      <a:gdLst>
                        <a:gd name="connsiteX0" fmla="*/ 176794 w 2492496"/>
                        <a:gd name="connsiteY0" fmla="*/ 0 h 353588"/>
                        <a:gd name="connsiteX1" fmla="*/ 2492496 w 2492496"/>
                        <a:gd name="connsiteY1" fmla="*/ 0 h 353588"/>
                        <a:gd name="connsiteX2" fmla="*/ 2146409 w 2492496"/>
                        <a:gd name="connsiteY2" fmla="*/ 353588 h 353588"/>
                        <a:gd name="connsiteX3" fmla="*/ 176794 w 2492496"/>
                        <a:gd name="connsiteY3" fmla="*/ 353587 h 353588"/>
                        <a:gd name="connsiteX4" fmla="*/ 13894 w 2492496"/>
                        <a:gd name="connsiteY4" fmla="*/ 245610 h 353588"/>
                        <a:gd name="connsiteX5" fmla="*/ 0 w 2492496"/>
                        <a:gd name="connsiteY5" fmla="*/ 176794 h 353588"/>
                        <a:gd name="connsiteX6" fmla="*/ 13894 w 2492496"/>
                        <a:gd name="connsiteY6" fmla="*/ 107978 h 353588"/>
                        <a:gd name="connsiteX7" fmla="*/ 176794 w 2492496"/>
                        <a:gd name="connsiteY7" fmla="*/ 0 h 353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2496" h="353588">
                          <a:moveTo>
                            <a:pt x="176794" y="0"/>
                          </a:moveTo>
                          <a:lnTo>
                            <a:pt x="2492496" y="0"/>
                          </a:lnTo>
                          <a:lnTo>
                            <a:pt x="2146409" y="353588"/>
                          </a:lnTo>
                          <a:lnTo>
                            <a:pt x="176794" y="353587"/>
                          </a:lnTo>
                          <a:cubicBezTo>
                            <a:pt x="103564" y="353587"/>
                            <a:pt x="40732" y="309064"/>
                            <a:pt x="13894" y="245610"/>
                          </a:cubicBezTo>
                          <a:lnTo>
                            <a:pt x="0" y="176794"/>
                          </a:lnTo>
                          <a:lnTo>
                            <a:pt x="13894" y="107978"/>
                          </a:lnTo>
                          <a:cubicBezTo>
                            <a:pt x="40732" y="44524"/>
                            <a:pt x="103564" y="0"/>
                            <a:pt x="176794" y="0"/>
                          </a:cubicBez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8375449" y="4984149"/>
                      <a:ext cx="384165" cy="35198"/>
                    </a:xfrm>
                    <a:custGeom>
                      <a:avLst/>
                      <a:gdLst>
                        <a:gd name="connsiteX0" fmla="*/ 0 w 3726893"/>
                        <a:gd name="connsiteY0" fmla="*/ 176793 h 353588"/>
                        <a:gd name="connsiteX1" fmla="*/ 0 w 3726893"/>
                        <a:gd name="connsiteY1" fmla="*/ 176794 h 353588"/>
                        <a:gd name="connsiteX2" fmla="*/ 0 w 3726893"/>
                        <a:gd name="connsiteY2" fmla="*/ 176794 h 353588"/>
                        <a:gd name="connsiteX3" fmla="*/ 2836641 w 3726893"/>
                        <a:gd name="connsiteY3" fmla="*/ 0 h 353588"/>
                        <a:gd name="connsiteX4" fmla="*/ 3550099 w 3726893"/>
                        <a:gd name="connsiteY4" fmla="*/ 0 h 353588"/>
                        <a:gd name="connsiteX5" fmla="*/ 3726893 w 3726893"/>
                        <a:gd name="connsiteY5" fmla="*/ 176794 h 353588"/>
                        <a:gd name="connsiteX6" fmla="*/ 3726892 w 3726893"/>
                        <a:gd name="connsiteY6" fmla="*/ 176794 h 353588"/>
                        <a:gd name="connsiteX7" fmla="*/ 3550098 w 3726893"/>
                        <a:gd name="connsiteY7" fmla="*/ 353588 h 353588"/>
                        <a:gd name="connsiteX8" fmla="*/ 2411390 w 3726893"/>
                        <a:gd name="connsiteY8" fmla="*/ 353588 h 353588"/>
                        <a:gd name="connsiteX9" fmla="*/ 176794 w 3726893"/>
                        <a:gd name="connsiteY9" fmla="*/ 0 h 353588"/>
                        <a:gd name="connsiteX10" fmla="*/ 1598300 w 3726893"/>
                        <a:gd name="connsiteY10" fmla="*/ 0 h 353588"/>
                        <a:gd name="connsiteX11" fmla="*/ 1252214 w 3726893"/>
                        <a:gd name="connsiteY11" fmla="*/ 353588 h 353588"/>
                        <a:gd name="connsiteX12" fmla="*/ 176794 w 3726893"/>
                        <a:gd name="connsiteY12" fmla="*/ 353587 h 353588"/>
                        <a:gd name="connsiteX13" fmla="*/ 13894 w 3726893"/>
                        <a:gd name="connsiteY13" fmla="*/ 245610 h 353588"/>
                        <a:gd name="connsiteX14" fmla="*/ 0 w 3726893"/>
                        <a:gd name="connsiteY14" fmla="*/ 176794 h 353588"/>
                        <a:gd name="connsiteX15" fmla="*/ 13894 w 3726893"/>
                        <a:gd name="connsiteY15" fmla="*/ 107978 h 353588"/>
                        <a:gd name="connsiteX16" fmla="*/ 176794 w 3726893"/>
                        <a:gd name="connsiteY16" fmla="*/ 0 h 353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726893" h="353588">
                          <a:moveTo>
                            <a:pt x="0" y="176793"/>
                          </a:moveTo>
                          <a:lnTo>
                            <a:pt x="0" y="176794"/>
                          </a:lnTo>
                          <a:lnTo>
                            <a:pt x="0" y="176794"/>
                          </a:lnTo>
                          <a:close/>
                          <a:moveTo>
                            <a:pt x="2836641" y="0"/>
                          </a:moveTo>
                          <a:lnTo>
                            <a:pt x="3550099" y="0"/>
                          </a:lnTo>
                          <a:cubicBezTo>
                            <a:pt x="3647740" y="0"/>
                            <a:pt x="3726893" y="79153"/>
                            <a:pt x="3726893" y="176794"/>
                          </a:cubicBezTo>
                          <a:lnTo>
                            <a:pt x="3726892" y="176794"/>
                          </a:lnTo>
                          <a:cubicBezTo>
                            <a:pt x="3726892" y="274435"/>
                            <a:pt x="3647739" y="353588"/>
                            <a:pt x="3550098" y="353588"/>
                          </a:cubicBezTo>
                          <a:lnTo>
                            <a:pt x="2411390" y="353588"/>
                          </a:lnTo>
                          <a:close/>
                          <a:moveTo>
                            <a:pt x="176794" y="0"/>
                          </a:moveTo>
                          <a:lnTo>
                            <a:pt x="1598300" y="0"/>
                          </a:lnTo>
                          <a:lnTo>
                            <a:pt x="1252214" y="353588"/>
                          </a:lnTo>
                          <a:lnTo>
                            <a:pt x="176794" y="353587"/>
                          </a:lnTo>
                          <a:cubicBezTo>
                            <a:pt x="103564" y="353587"/>
                            <a:pt x="40732" y="309064"/>
                            <a:pt x="13894" y="245610"/>
                          </a:cubicBezTo>
                          <a:lnTo>
                            <a:pt x="0" y="176794"/>
                          </a:lnTo>
                          <a:lnTo>
                            <a:pt x="13894" y="107978"/>
                          </a:lnTo>
                          <a:cubicBezTo>
                            <a:pt x="40732" y="44524"/>
                            <a:pt x="103564" y="0"/>
                            <a:pt x="176794" y="0"/>
                          </a:cubicBez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8375449" y="5075090"/>
                      <a:ext cx="384165" cy="35198"/>
                    </a:xfrm>
                    <a:custGeom>
                      <a:avLst/>
                      <a:gdLst>
                        <a:gd name="connsiteX0" fmla="*/ 0 w 3726893"/>
                        <a:gd name="connsiteY0" fmla="*/ 176793 h 353588"/>
                        <a:gd name="connsiteX1" fmla="*/ 0 w 3726893"/>
                        <a:gd name="connsiteY1" fmla="*/ 176794 h 353588"/>
                        <a:gd name="connsiteX2" fmla="*/ 0 w 3726893"/>
                        <a:gd name="connsiteY2" fmla="*/ 176794 h 353588"/>
                        <a:gd name="connsiteX3" fmla="*/ 1737906 w 3726893"/>
                        <a:gd name="connsiteY3" fmla="*/ 0 h 353588"/>
                        <a:gd name="connsiteX4" fmla="*/ 3550099 w 3726893"/>
                        <a:gd name="connsiteY4" fmla="*/ 0 h 353588"/>
                        <a:gd name="connsiteX5" fmla="*/ 3726893 w 3726893"/>
                        <a:gd name="connsiteY5" fmla="*/ 176794 h 353588"/>
                        <a:gd name="connsiteX6" fmla="*/ 3726892 w 3726893"/>
                        <a:gd name="connsiteY6" fmla="*/ 176794 h 353588"/>
                        <a:gd name="connsiteX7" fmla="*/ 3550098 w 3726893"/>
                        <a:gd name="connsiteY7" fmla="*/ 353588 h 353588"/>
                        <a:gd name="connsiteX8" fmla="*/ 1312655 w 3726893"/>
                        <a:gd name="connsiteY8" fmla="*/ 353588 h 353588"/>
                        <a:gd name="connsiteX9" fmla="*/ 176794 w 3726893"/>
                        <a:gd name="connsiteY9" fmla="*/ 0 h 353588"/>
                        <a:gd name="connsiteX10" fmla="*/ 709005 w 3726893"/>
                        <a:gd name="connsiteY10" fmla="*/ 0 h 353588"/>
                        <a:gd name="connsiteX11" fmla="*/ 526878 w 3726893"/>
                        <a:gd name="connsiteY11" fmla="*/ 353587 h 353588"/>
                        <a:gd name="connsiteX12" fmla="*/ 176794 w 3726893"/>
                        <a:gd name="connsiteY12" fmla="*/ 353587 h 353588"/>
                        <a:gd name="connsiteX13" fmla="*/ 13894 w 3726893"/>
                        <a:gd name="connsiteY13" fmla="*/ 245610 h 353588"/>
                        <a:gd name="connsiteX14" fmla="*/ 0 w 3726893"/>
                        <a:gd name="connsiteY14" fmla="*/ 176794 h 353588"/>
                        <a:gd name="connsiteX15" fmla="*/ 13894 w 3726893"/>
                        <a:gd name="connsiteY15" fmla="*/ 107978 h 353588"/>
                        <a:gd name="connsiteX16" fmla="*/ 176794 w 3726893"/>
                        <a:gd name="connsiteY16" fmla="*/ 0 h 353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726893" h="353588">
                          <a:moveTo>
                            <a:pt x="0" y="176793"/>
                          </a:moveTo>
                          <a:lnTo>
                            <a:pt x="0" y="176794"/>
                          </a:lnTo>
                          <a:lnTo>
                            <a:pt x="0" y="176794"/>
                          </a:lnTo>
                          <a:close/>
                          <a:moveTo>
                            <a:pt x="1737906" y="0"/>
                          </a:moveTo>
                          <a:lnTo>
                            <a:pt x="3550099" y="0"/>
                          </a:lnTo>
                          <a:cubicBezTo>
                            <a:pt x="3647740" y="0"/>
                            <a:pt x="3726893" y="79153"/>
                            <a:pt x="3726893" y="176794"/>
                          </a:cubicBezTo>
                          <a:lnTo>
                            <a:pt x="3726892" y="176794"/>
                          </a:lnTo>
                          <a:cubicBezTo>
                            <a:pt x="3726892" y="274435"/>
                            <a:pt x="3647739" y="353588"/>
                            <a:pt x="3550098" y="353588"/>
                          </a:cubicBezTo>
                          <a:lnTo>
                            <a:pt x="1312655" y="353588"/>
                          </a:lnTo>
                          <a:close/>
                          <a:moveTo>
                            <a:pt x="176794" y="0"/>
                          </a:moveTo>
                          <a:lnTo>
                            <a:pt x="709005" y="0"/>
                          </a:lnTo>
                          <a:lnTo>
                            <a:pt x="526878" y="353587"/>
                          </a:lnTo>
                          <a:lnTo>
                            <a:pt x="176794" y="353587"/>
                          </a:lnTo>
                          <a:cubicBezTo>
                            <a:pt x="103564" y="353587"/>
                            <a:pt x="40732" y="309064"/>
                            <a:pt x="13894" y="245610"/>
                          </a:cubicBezTo>
                          <a:lnTo>
                            <a:pt x="0" y="176794"/>
                          </a:lnTo>
                          <a:lnTo>
                            <a:pt x="13894" y="107978"/>
                          </a:lnTo>
                          <a:cubicBezTo>
                            <a:pt x="40732" y="44524"/>
                            <a:pt x="103564" y="0"/>
                            <a:pt x="176794" y="0"/>
                          </a:cubicBez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8167872" y="4442606"/>
                      <a:ext cx="672651" cy="876668"/>
                    </a:xfrm>
                    <a:custGeom>
                      <a:avLst/>
                      <a:gdLst>
                        <a:gd name="connsiteX0" fmla="*/ 2011166 w 6525569"/>
                        <a:gd name="connsiteY0" fmla="*/ 0 h 8806748"/>
                        <a:gd name="connsiteX1" fmla="*/ 6043265 w 6525569"/>
                        <a:gd name="connsiteY1" fmla="*/ 0 h 8806748"/>
                        <a:gd name="connsiteX2" fmla="*/ 6525569 w 6525569"/>
                        <a:gd name="connsiteY2" fmla="*/ 482305 h 8806748"/>
                        <a:gd name="connsiteX3" fmla="*/ 6525569 w 6525569"/>
                        <a:gd name="connsiteY3" fmla="*/ 2519880 h 8806748"/>
                        <a:gd name="connsiteX4" fmla="*/ 6112765 w 6525569"/>
                        <a:gd name="connsiteY4" fmla="*/ 2917253 h 8806748"/>
                        <a:gd name="connsiteX5" fmla="*/ 6112765 w 6525569"/>
                        <a:gd name="connsiteY5" fmla="*/ 498678 h 8806748"/>
                        <a:gd name="connsiteX6" fmla="*/ 2131630 w 6525569"/>
                        <a:gd name="connsiteY6" fmla="*/ 498678 h 8806748"/>
                        <a:gd name="connsiteX7" fmla="*/ 2131630 w 6525569"/>
                        <a:gd name="connsiteY7" fmla="*/ 2259933 h 8806748"/>
                        <a:gd name="connsiteX8" fmla="*/ 472699 w 6525569"/>
                        <a:gd name="connsiteY8" fmla="*/ 2259933 h 8806748"/>
                        <a:gd name="connsiteX9" fmla="*/ 472699 w 6525569"/>
                        <a:gd name="connsiteY9" fmla="*/ 8424751 h 8806748"/>
                        <a:gd name="connsiteX10" fmla="*/ 6112765 w 6525569"/>
                        <a:gd name="connsiteY10" fmla="*/ 8424751 h 8806748"/>
                        <a:gd name="connsiteX11" fmla="*/ 6112765 w 6525569"/>
                        <a:gd name="connsiteY11" fmla="*/ 4675784 h 8806748"/>
                        <a:gd name="connsiteX12" fmla="*/ 6525569 w 6525569"/>
                        <a:gd name="connsiteY12" fmla="*/ 4355145 h 8806748"/>
                        <a:gd name="connsiteX13" fmla="*/ 6525569 w 6525569"/>
                        <a:gd name="connsiteY13" fmla="*/ 8324444 h 8806748"/>
                        <a:gd name="connsiteX14" fmla="*/ 6043265 w 6525569"/>
                        <a:gd name="connsiteY14" fmla="*/ 8806748 h 8806748"/>
                        <a:gd name="connsiteX15" fmla="*/ 482305 w 6525569"/>
                        <a:gd name="connsiteY15" fmla="*/ 8806748 h 8806748"/>
                        <a:gd name="connsiteX16" fmla="*/ 0 w 6525569"/>
                        <a:gd name="connsiteY16" fmla="*/ 8324444 h 8806748"/>
                        <a:gd name="connsiteX17" fmla="*/ 0 w 6525569"/>
                        <a:gd name="connsiteY17" fmla="*/ 2156712 h 88067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525569" h="8806748">
                          <a:moveTo>
                            <a:pt x="2011166" y="0"/>
                          </a:moveTo>
                          <a:lnTo>
                            <a:pt x="6043265" y="0"/>
                          </a:lnTo>
                          <a:cubicBezTo>
                            <a:pt x="6309634" y="0"/>
                            <a:pt x="6525569" y="215935"/>
                            <a:pt x="6525569" y="482305"/>
                          </a:cubicBezTo>
                          <a:lnTo>
                            <a:pt x="6525569" y="2519880"/>
                          </a:lnTo>
                          <a:lnTo>
                            <a:pt x="6112765" y="2917253"/>
                          </a:lnTo>
                          <a:lnTo>
                            <a:pt x="6112765" y="498678"/>
                          </a:lnTo>
                          <a:lnTo>
                            <a:pt x="2131630" y="498678"/>
                          </a:lnTo>
                          <a:lnTo>
                            <a:pt x="2131630" y="2259933"/>
                          </a:lnTo>
                          <a:lnTo>
                            <a:pt x="472699" y="2259933"/>
                          </a:lnTo>
                          <a:lnTo>
                            <a:pt x="472699" y="8424751"/>
                          </a:lnTo>
                          <a:lnTo>
                            <a:pt x="6112765" y="8424751"/>
                          </a:lnTo>
                          <a:lnTo>
                            <a:pt x="6112765" y="4675784"/>
                          </a:lnTo>
                          <a:lnTo>
                            <a:pt x="6525569" y="4355145"/>
                          </a:lnTo>
                          <a:lnTo>
                            <a:pt x="6525569" y="8324444"/>
                          </a:lnTo>
                          <a:cubicBezTo>
                            <a:pt x="6525569" y="8590813"/>
                            <a:pt x="6309634" y="8806748"/>
                            <a:pt x="6043265" y="8806748"/>
                          </a:cubicBezTo>
                          <a:lnTo>
                            <a:pt x="482305" y="8806748"/>
                          </a:lnTo>
                          <a:cubicBezTo>
                            <a:pt x="215935" y="8806748"/>
                            <a:pt x="0" y="8590813"/>
                            <a:pt x="0" y="8324444"/>
                          </a:cubicBezTo>
                          <a:lnTo>
                            <a:pt x="0" y="2156712"/>
                          </a:ln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05" name="Group 104"/>
              <p:cNvGrpSpPr/>
              <p:nvPr/>
            </p:nvGrpSpPr>
            <p:grpSpPr>
              <a:xfrm>
                <a:off x="8504712" y="1463998"/>
                <a:ext cx="3094274" cy="802528"/>
                <a:chOff x="8504712" y="1463998"/>
                <a:chExt cx="3094274" cy="802528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8504712" y="1497696"/>
                  <a:ext cx="3074016" cy="768830"/>
                  <a:chOff x="8093863" y="-1763418"/>
                  <a:chExt cx="2936584" cy="734457"/>
                </a:xfrm>
              </p:grpSpPr>
              <p:sp>
                <p:nvSpPr>
                  <p:cNvPr id="143" name="Freeform 142"/>
                  <p:cNvSpPr/>
                  <p:nvPr/>
                </p:nvSpPr>
                <p:spPr>
                  <a:xfrm>
                    <a:off x="8377966" y="-1121394"/>
                    <a:ext cx="2652481" cy="92433"/>
                  </a:xfrm>
                  <a:custGeom>
                    <a:avLst/>
                    <a:gdLst>
                      <a:gd name="connsiteX0" fmla="*/ 0 w 1622425"/>
                      <a:gd name="connsiteY0" fmla="*/ 0 h 231775"/>
                      <a:gd name="connsiteX1" fmla="*/ 0 w 1622425"/>
                      <a:gd name="connsiteY1" fmla="*/ 225425 h 231775"/>
                      <a:gd name="connsiteX2" fmla="*/ 1616075 w 1622425"/>
                      <a:gd name="connsiteY2" fmla="*/ 225425 h 231775"/>
                      <a:gd name="connsiteX3" fmla="*/ 1622425 w 1622425"/>
                      <a:gd name="connsiteY3" fmla="*/ 231775 h 231775"/>
                      <a:gd name="connsiteX0" fmla="*/ 0 w 1616075"/>
                      <a:gd name="connsiteY0" fmla="*/ 0 h 225425"/>
                      <a:gd name="connsiteX1" fmla="*/ 0 w 1616075"/>
                      <a:gd name="connsiteY1" fmla="*/ 225425 h 225425"/>
                      <a:gd name="connsiteX2" fmla="*/ 1616075 w 1616075"/>
                      <a:gd name="connsiteY2" fmla="*/ 225425 h 22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16075" h="225425">
                        <a:moveTo>
                          <a:pt x="0" y="0"/>
                        </a:moveTo>
                        <a:lnTo>
                          <a:pt x="0" y="225425"/>
                        </a:lnTo>
                        <a:lnTo>
                          <a:pt x="1616075" y="225425"/>
                        </a:lnTo>
                      </a:path>
                    </a:pathLst>
                  </a:custGeom>
                  <a:noFill/>
                  <a:ln w="6350">
                    <a:solidFill>
                      <a:schemeClr val="accent6"/>
                    </a:solidFill>
                    <a:prstDash val="solid"/>
                    <a:tailEnd type="oval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143"/>
                  <p:cNvSpPr/>
                  <p:nvPr/>
                </p:nvSpPr>
                <p:spPr>
                  <a:xfrm>
                    <a:off x="8093863" y="-1763418"/>
                    <a:ext cx="634901" cy="634894"/>
                  </a:xfrm>
                  <a:custGeom>
                    <a:avLst/>
                    <a:gdLst>
                      <a:gd name="connsiteX0" fmla="*/ 0 w 588594"/>
                      <a:gd name="connsiteY0" fmla="*/ 0 h 588590"/>
                      <a:gd name="connsiteX1" fmla="*/ 473035 w 588594"/>
                      <a:gd name="connsiteY1" fmla="*/ 0 h 588590"/>
                      <a:gd name="connsiteX2" fmla="*/ 473035 w 588594"/>
                      <a:gd name="connsiteY2" fmla="*/ 47817 h 588590"/>
                      <a:gd name="connsiteX3" fmla="*/ 47817 w 588594"/>
                      <a:gd name="connsiteY3" fmla="*/ 47817 h 588590"/>
                      <a:gd name="connsiteX4" fmla="*/ 47817 w 588594"/>
                      <a:gd name="connsiteY4" fmla="*/ 540773 h 588590"/>
                      <a:gd name="connsiteX5" fmla="*/ 540777 w 588594"/>
                      <a:gd name="connsiteY5" fmla="*/ 540773 h 588590"/>
                      <a:gd name="connsiteX6" fmla="*/ 540777 w 588594"/>
                      <a:gd name="connsiteY6" fmla="*/ 130425 h 588590"/>
                      <a:gd name="connsiteX7" fmla="*/ 588594 w 588594"/>
                      <a:gd name="connsiteY7" fmla="*/ 130425 h 588590"/>
                      <a:gd name="connsiteX8" fmla="*/ 588594 w 588594"/>
                      <a:gd name="connsiteY8" fmla="*/ 588590 h 588590"/>
                      <a:gd name="connsiteX9" fmla="*/ 0 w 588594"/>
                      <a:gd name="connsiteY9" fmla="*/ 588590 h 588590"/>
                      <a:gd name="connsiteX10" fmla="*/ 0 w 588594"/>
                      <a:gd name="connsiteY10" fmla="*/ 0 h 58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88594" h="588590">
                        <a:moveTo>
                          <a:pt x="0" y="0"/>
                        </a:moveTo>
                        <a:lnTo>
                          <a:pt x="473035" y="0"/>
                        </a:lnTo>
                        <a:lnTo>
                          <a:pt x="473035" y="47817"/>
                        </a:lnTo>
                        <a:lnTo>
                          <a:pt x="47817" y="47817"/>
                        </a:lnTo>
                        <a:lnTo>
                          <a:pt x="47817" y="540773"/>
                        </a:lnTo>
                        <a:lnTo>
                          <a:pt x="540777" y="540773"/>
                        </a:lnTo>
                        <a:lnTo>
                          <a:pt x="540777" y="130425"/>
                        </a:lnTo>
                        <a:lnTo>
                          <a:pt x="588594" y="130425"/>
                        </a:lnTo>
                        <a:lnTo>
                          <a:pt x="588594" y="588590"/>
                        </a:lnTo>
                        <a:lnTo>
                          <a:pt x="0" y="58859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0" name="Group 139"/>
                <p:cNvGrpSpPr/>
                <p:nvPr/>
              </p:nvGrpSpPr>
              <p:grpSpPr>
                <a:xfrm>
                  <a:off x="8620549" y="1463998"/>
                  <a:ext cx="2978437" cy="595108"/>
                  <a:chOff x="8620549" y="1463998"/>
                  <a:chExt cx="2978437" cy="595108"/>
                </a:xfrm>
              </p:grpSpPr>
              <p:sp>
                <p:nvSpPr>
                  <p:cNvPr id="141" name="Rectangle 140"/>
                  <p:cNvSpPr/>
                  <p:nvPr/>
                </p:nvSpPr>
                <p:spPr>
                  <a:xfrm>
                    <a:off x="9149566" y="1463998"/>
                    <a:ext cx="2449420" cy="595108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Key Quote/ Contact Information</a:t>
                    </a:r>
                  </a:p>
                </p:txBody>
              </p:sp>
              <p:sp>
                <p:nvSpPr>
                  <p:cNvPr id="142" name="Freeform 141"/>
                  <p:cNvSpPr>
                    <a:spLocks noEditPoints="1"/>
                  </p:cNvSpPr>
                  <p:nvPr/>
                </p:nvSpPr>
                <p:spPr bwMode="auto">
                  <a:xfrm>
                    <a:off x="8620549" y="1667845"/>
                    <a:ext cx="400588" cy="337980"/>
                  </a:xfrm>
                  <a:custGeom>
                    <a:avLst/>
                    <a:gdLst>
                      <a:gd name="T0" fmla="*/ 5149 w 18930"/>
                      <a:gd name="T1" fmla="*/ 1398 h 15999"/>
                      <a:gd name="T2" fmla="*/ 4585 w 18930"/>
                      <a:gd name="T3" fmla="*/ 4266 h 15999"/>
                      <a:gd name="T4" fmla="*/ 5608 w 18930"/>
                      <a:gd name="T5" fmla="*/ 6654 h 15999"/>
                      <a:gd name="T6" fmla="*/ 7597 w 18930"/>
                      <a:gd name="T7" fmla="*/ 8374 h 15999"/>
                      <a:gd name="T8" fmla="*/ 9592 w 18930"/>
                      <a:gd name="T9" fmla="*/ 6654 h 15999"/>
                      <a:gd name="T10" fmla="*/ 10615 w 18930"/>
                      <a:gd name="T11" fmla="*/ 4266 h 15999"/>
                      <a:gd name="T12" fmla="*/ 10051 w 18930"/>
                      <a:gd name="T13" fmla="*/ 1398 h 15999"/>
                      <a:gd name="T14" fmla="*/ 13870 w 18930"/>
                      <a:gd name="T15" fmla="*/ 5880 h 15999"/>
                      <a:gd name="T16" fmla="*/ 12925 w 18930"/>
                      <a:gd name="T17" fmla="*/ 6353 h 15999"/>
                      <a:gd name="T18" fmla="*/ 12748 w 18930"/>
                      <a:gd name="T19" fmla="*/ 7042 h 15999"/>
                      <a:gd name="T20" fmla="*/ 11626 w 18930"/>
                      <a:gd name="T21" fmla="*/ 7357 h 15999"/>
                      <a:gd name="T22" fmla="*/ 10720 w 18930"/>
                      <a:gd name="T23" fmla="*/ 7002 h 15999"/>
                      <a:gd name="T24" fmla="*/ 9953 w 18930"/>
                      <a:gd name="T25" fmla="*/ 8361 h 15999"/>
                      <a:gd name="T26" fmla="*/ 10327 w 18930"/>
                      <a:gd name="T27" fmla="*/ 8971 h 15999"/>
                      <a:gd name="T28" fmla="*/ 9756 w 18930"/>
                      <a:gd name="T29" fmla="*/ 9995 h 15999"/>
                      <a:gd name="T30" fmla="*/ 8850 w 18930"/>
                      <a:gd name="T31" fmla="*/ 10388 h 15999"/>
                      <a:gd name="T32" fmla="*/ 8850 w 18930"/>
                      <a:gd name="T33" fmla="*/ 11491 h 15999"/>
                      <a:gd name="T34" fmla="*/ 9756 w 18930"/>
                      <a:gd name="T35" fmla="*/ 11885 h 15999"/>
                      <a:gd name="T36" fmla="*/ 10327 w 18930"/>
                      <a:gd name="T37" fmla="*/ 12908 h 15999"/>
                      <a:gd name="T38" fmla="*/ 9953 w 18930"/>
                      <a:gd name="T39" fmla="*/ 13519 h 15999"/>
                      <a:gd name="T40" fmla="*/ 10720 w 18930"/>
                      <a:gd name="T41" fmla="*/ 14877 h 15999"/>
                      <a:gd name="T42" fmla="*/ 11626 w 18930"/>
                      <a:gd name="T43" fmla="*/ 14523 h 15999"/>
                      <a:gd name="T44" fmla="*/ 12748 w 18930"/>
                      <a:gd name="T45" fmla="*/ 14838 h 15999"/>
                      <a:gd name="T46" fmla="*/ 12925 w 18930"/>
                      <a:gd name="T47" fmla="*/ 15527 h 15999"/>
                      <a:gd name="T48" fmla="*/ 13870 w 18930"/>
                      <a:gd name="T49" fmla="*/ 15999 h 15999"/>
                      <a:gd name="T50" fmla="*/ 14815 w 18930"/>
                      <a:gd name="T51" fmla="*/ 15527 h 15999"/>
                      <a:gd name="T52" fmla="*/ 14993 w 18930"/>
                      <a:gd name="T53" fmla="*/ 14838 h 15999"/>
                      <a:gd name="T54" fmla="*/ 16115 w 18930"/>
                      <a:gd name="T55" fmla="*/ 14523 h 15999"/>
                      <a:gd name="T56" fmla="*/ 17020 w 18930"/>
                      <a:gd name="T57" fmla="*/ 14877 h 15999"/>
                      <a:gd name="T58" fmla="*/ 17788 w 18930"/>
                      <a:gd name="T59" fmla="*/ 13519 h 15999"/>
                      <a:gd name="T60" fmla="*/ 17414 w 18930"/>
                      <a:gd name="T61" fmla="*/ 12908 h 15999"/>
                      <a:gd name="T62" fmla="*/ 17985 w 18930"/>
                      <a:gd name="T63" fmla="*/ 11885 h 15999"/>
                      <a:gd name="T64" fmla="*/ 18891 w 18930"/>
                      <a:gd name="T65" fmla="*/ 11491 h 15999"/>
                      <a:gd name="T66" fmla="*/ 18891 w 18930"/>
                      <a:gd name="T67" fmla="*/ 10388 h 15999"/>
                      <a:gd name="T68" fmla="*/ 17985 w 18930"/>
                      <a:gd name="T69" fmla="*/ 9995 h 15999"/>
                      <a:gd name="T70" fmla="*/ 17414 w 18930"/>
                      <a:gd name="T71" fmla="*/ 8971 h 15999"/>
                      <a:gd name="T72" fmla="*/ 17788 w 18930"/>
                      <a:gd name="T73" fmla="*/ 8361 h 15999"/>
                      <a:gd name="T74" fmla="*/ 17020 w 18930"/>
                      <a:gd name="T75" fmla="*/ 7002 h 15999"/>
                      <a:gd name="T76" fmla="*/ 16115 w 18930"/>
                      <a:gd name="T77" fmla="*/ 7357 h 15999"/>
                      <a:gd name="T78" fmla="*/ 14993 w 18930"/>
                      <a:gd name="T79" fmla="*/ 7042 h 15999"/>
                      <a:gd name="T80" fmla="*/ 14815 w 18930"/>
                      <a:gd name="T81" fmla="*/ 6353 h 15999"/>
                      <a:gd name="T82" fmla="*/ 13870 w 18930"/>
                      <a:gd name="T83" fmla="*/ 5880 h 15999"/>
                      <a:gd name="T84" fmla="*/ 4158 w 18930"/>
                      <a:gd name="T85" fmla="*/ 8334 h 15999"/>
                      <a:gd name="T86" fmla="*/ 37 w 18930"/>
                      <a:gd name="T87" fmla="*/ 12692 h 15999"/>
                      <a:gd name="T88" fmla="*/ 6153 w 18930"/>
                      <a:gd name="T89" fmla="*/ 14293 h 15999"/>
                      <a:gd name="T90" fmla="*/ 13870 w 18930"/>
                      <a:gd name="T91" fmla="*/ 8302 h 15999"/>
                      <a:gd name="T92" fmla="*/ 13870 w 18930"/>
                      <a:gd name="T93" fmla="*/ 13578 h 15999"/>
                      <a:gd name="T94" fmla="*/ 13870 w 18930"/>
                      <a:gd name="T95" fmla="*/ 8302 h 15999"/>
                      <a:gd name="T96" fmla="*/ 6862 w 18930"/>
                      <a:gd name="T97" fmla="*/ 9004 h 15999"/>
                      <a:gd name="T98" fmla="*/ 6881 w 18930"/>
                      <a:gd name="T99" fmla="*/ 9791 h 15999"/>
                      <a:gd name="T100" fmla="*/ 6724 w 18930"/>
                      <a:gd name="T101" fmla="*/ 13912 h 15999"/>
                      <a:gd name="T102" fmla="*/ 8253 w 18930"/>
                      <a:gd name="T103" fmla="*/ 14214 h 15999"/>
                      <a:gd name="T104" fmla="*/ 8095 w 18930"/>
                      <a:gd name="T105" fmla="*/ 9995 h 15999"/>
                      <a:gd name="T106" fmla="*/ 8496 w 18930"/>
                      <a:gd name="T107" fmla="*/ 9325 h 15999"/>
                      <a:gd name="T108" fmla="*/ 7951 w 18930"/>
                      <a:gd name="T109" fmla="*/ 8800 h 159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8930" h="15999">
                        <a:moveTo>
                          <a:pt x="7597" y="0"/>
                        </a:moveTo>
                        <a:cubicBezTo>
                          <a:pt x="6269" y="0"/>
                          <a:pt x="5516" y="560"/>
                          <a:pt x="5149" y="1398"/>
                        </a:cubicBezTo>
                        <a:cubicBezTo>
                          <a:pt x="4876" y="2020"/>
                          <a:pt x="4886" y="2826"/>
                          <a:pt x="4906" y="3695"/>
                        </a:cubicBezTo>
                        <a:cubicBezTo>
                          <a:pt x="4623" y="3695"/>
                          <a:pt x="4585" y="4043"/>
                          <a:pt x="4585" y="4266"/>
                        </a:cubicBezTo>
                        <a:cubicBezTo>
                          <a:pt x="4585" y="4892"/>
                          <a:pt x="4968" y="5841"/>
                          <a:pt x="5392" y="6083"/>
                        </a:cubicBezTo>
                        <a:cubicBezTo>
                          <a:pt x="5465" y="6290"/>
                          <a:pt x="5527" y="6480"/>
                          <a:pt x="5608" y="6654"/>
                        </a:cubicBezTo>
                        <a:lnTo>
                          <a:pt x="5608" y="7409"/>
                        </a:lnTo>
                        <a:cubicBezTo>
                          <a:pt x="6138" y="7899"/>
                          <a:pt x="6790" y="8374"/>
                          <a:pt x="7597" y="8374"/>
                        </a:cubicBezTo>
                        <a:cubicBezTo>
                          <a:pt x="8404" y="8374"/>
                          <a:pt x="9062" y="7899"/>
                          <a:pt x="9592" y="7409"/>
                        </a:cubicBezTo>
                        <a:lnTo>
                          <a:pt x="9592" y="6654"/>
                        </a:lnTo>
                        <a:cubicBezTo>
                          <a:pt x="9673" y="6480"/>
                          <a:pt x="9735" y="6290"/>
                          <a:pt x="9808" y="6083"/>
                        </a:cubicBezTo>
                        <a:cubicBezTo>
                          <a:pt x="10232" y="5841"/>
                          <a:pt x="10615" y="4892"/>
                          <a:pt x="10615" y="4266"/>
                        </a:cubicBezTo>
                        <a:cubicBezTo>
                          <a:pt x="10615" y="4043"/>
                          <a:pt x="10577" y="3695"/>
                          <a:pt x="10294" y="3695"/>
                        </a:cubicBezTo>
                        <a:cubicBezTo>
                          <a:pt x="10314" y="2826"/>
                          <a:pt x="10324" y="2020"/>
                          <a:pt x="10051" y="1398"/>
                        </a:cubicBezTo>
                        <a:cubicBezTo>
                          <a:pt x="9684" y="560"/>
                          <a:pt x="8924" y="0"/>
                          <a:pt x="7597" y="0"/>
                        </a:cubicBezTo>
                        <a:close/>
                        <a:moveTo>
                          <a:pt x="13870" y="5880"/>
                        </a:moveTo>
                        <a:cubicBezTo>
                          <a:pt x="13693" y="5880"/>
                          <a:pt x="13496" y="5900"/>
                          <a:pt x="13319" y="5919"/>
                        </a:cubicBezTo>
                        <a:cubicBezTo>
                          <a:pt x="13083" y="5959"/>
                          <a:pt x="12925" y="6136"/>
                          <a:pt x="12925" y="6353"/>
                        </a:cubicBezTo>
                        <a:lnTo>
                          <a:pt x="12925" y="6825"/>
                        </a:lnTo>
                        <a:cubicBezTo>
                          <a:pt x="12925" y="6923"/>
                          <a:pt x="12847" y="7022"/>
                          <a:pt x="12748" y="7042"/>
                        </a:cubicBezTo>
                        <a:cubicBezTo>
                          <a:pt x="12453" y="7140"/>
                          <a:pt x="12158" y="7258"/>
                          <a:pt x="11902" y="7396"/>
                        </a:cubicBezTo>
                        <a:cubicBezTo>
                          <a:pt x="11823" y="7455"/>
                          <a:pt x="11705" y="7435"/>
                          <a:pt x="11626" y="7357"/>
                        </a:cubicBezTo>
                        <a:lnTo>
                          <a:pt x="11291" y="7022"/>
                        </a:lnTo>
                        <a:cubicBezTo>
                          <a:pt x="11134" y="6884"/>
                          <a:pt x="10898" y="6864"/>
                          <a:pt x="10720" y="7002"/>
                        </a:cubicBezTo>
                        <a:cubicBezTo>
                          <a:pt x="10425" y="7238"/>
                          <a:pt x="10169" y="7494"/>
                          <a:pt x="9933" y="7790"/>
                        </a:cubicBezTo>
                        <a:cubicBezTo>
                          <a:pt x="9795" y="7967"/>
                          <a:pt x="9795" y="8203"/>
                          <a:pt x="9953" y="8361"/>
                        </a:cubicBezTo>
                        <a:lnTo>
                          <a:pt x="10287" y="8695"/>
                        </a:lnTo>
                        <a:cubicBezTo>
                          <a:pt x="10366" y="8774"/>
                          <a:pt x="10386" y="8873"/>
                          <a:pt x="10327" y="8971"/>
                        </a:cubicBezTo>
                        <a:cubicBezTo>
                          <a:pt x="10169" y="9247"/>
                          <a:pt x="10051" y="9522"/>
                          <a:pt x="9972" y="9818"/>
                        </a:cubicBezTo>
                        <a:cubicBezTo>
                          <a:pt x="9953" y="9916"/>
                          <a:pt x="9854" y="9995"/>
                          <a:pt x="9756" y="9995"/>
                        </a:cubicBezTo>
                        <a:lnTo>
                          <a:pt x="9283" y="9995"/>
                        </a:lnTo>
                        <a:cubicBezTo>
                          <a:pt x="9047" y="10014"/>
                          <a:pt x="8870" y="10172"/>
                          <a:pt x="8850" y="10388"/>
                        </a:cubicBezTo>
                        <a:cubicBezTo>
                          <a:pt x="8830" y="10566"/>
                          <a:pt x="8811" y="10743"/>
                          <a:pt x="8811" y="10940"/>
                        </a:cubicBezTo>
                        <a:cubicBezTo>
                          <a:pt x="8811" y="11117"/>
                          <a:pt x="8830" y="11314"/>
                          <a:pt x="8850" y="11491"/>
                        </a:cubicBezTo>
                        <a:cubicBezTo>
                          <a:pt x="8890" y="11727"/>
                          <a:pt x="9067" y="11885"/>
                          <a:pt x="9283" y="11885"/>
                        </a:cubicBezTo>
                        <a:lnTo>
                          <a:pt x="9756" y="11885"/>
                        </a:lnTo>
                        <a:cubicBezTo>
                          <a:pt x="9854" y="11885"/>
                          <a:pt x="9953" y="11963"/>
                          <a:pt x="9972" y="12062"/>
                        </a:cubicBezTo>
                        <a:cubicBezTo>
                          <a:pt x="10071" y="12357"/>
                          <a:pt x="10189" y="12653"/>
                          <a:pt x="10327" y="12908"/>
                        </a:cubicBezTo>
                        <a:cubicBezTo>
                          <a:pt x="10386" y="12987"/>
                          <a:pt x="10366" y="13105"/>
                          <a:pt x="10287" y="13184"/>
                        </a:cubicBezTo>
                        <a:lnTo>
                          <a:pt x="9953" y="13519"/>
                        </a:lnTo>
                        <a:cubicBezTo>
                          <a:pt x="9815" y="13676"/>
                          <a:pt x="9795" y="13913"/>
                          <a:pt x="9933" y="14090"/>
                        </a:cubicBezTo>
                        <a:cubicBezTo>
                          <a:pt x="10169" y="14385"/>
                          <a:pt x="10425" y="14641"/>
                          <a:pt x="10720" y="14877"/>
                        </a:cubicBezTo>
                        <a:cubicBezTo>
                          <a:pt x="10898" y="15015"/>
                          <a:pt x="11134" y="15015"/>
                          <a:pt x="11291" y="14857"/>
                        </a:cubicBezTo>
                        <a:lnTo>
                          <a:pt x="11626" y="14523"/>
                        </a:lnTo>
                        <a:cubicBezTo>
                          <a:pt x="11705" y="14444"/>
                          <a:pt x="11803" y="14424"/>
                          <a:pt x="11902" y="14483"/>
                        </a:cubicBezTo>
                        <a:cubicBezTo>
                          <a:pt x="12177" y="14641"/>
                          <a:pt x="12453" y="14759"/>
                          <a:pt x="12748" y="14838"/>
                        </a:cubicBezTo>
                        <a:cubicBezTo>
                          <a:pt x="12847" y="14857"/>
                          <a:pt x="12925" y="14956"/>
                          <a:pt x="12925" y="15054"/>
                        </a:cubicBezTo>
                        <a:lnTo>
                          <a:pt x="12925" y="15527"/>
                        </a:lnTo>
                        <a:cubicBezTo>
                          <a:pt x="12945" y="15763"/>
                          <a:pt x="13103" y="15940"/>
                          <a:pt x="13319" y="15960"/>
                        </a:cubicBezTo>
                        <a:cubicBezTo>
                          <a:pt x="13496" y="15980"/>
                          <a:pt x="13674" y="15999"/>
                          <a:pt x="13870" y="15999"/>
                        </a:cubicBezTo>
                        <a:cubicBezTo>
                          <a:pt x="14048" y="15999"/>
                          <a:pt x="14245" y="15980"/>
                          <a:pt x="14422" y="15960"/>
                        </a:cubicBezTo>
                        <a:cubicBezTo>
                          <a:pt x="14658" y="15921"/>
                          <a:pt x="14815" y="15743"/>
                          <a:pt x="14815" y="15527"/>
                        </a:cubicBezTo>
                        <a:lnTo>
                          <a:pt x="14815" y="15054"/>
                        </a:lnTo>
                        <a:cubicBezTo>
                          <a:pt x="14815" y="14956"/>
                          <a:pt x="14894" y="14857"/>
                          <a:pt x="14993" y="14838"/>
                        </a:cubicBezTo>
                        <a:cubicBezTo>
                          <a:pt x="15288" y="14739"/>
                          <a:pt x="15583" y="14621"/>
                          <a:pt x="15839" y="14483"/>
                        </a:cubicBezTo>
                        <a:cubicBezTo>
                          <a:pt x="15918" y="14424"/>
                          <a:pt x="16036" y="14444"/>
                          <a:pt x="16115" y="14523"/>
                        </a:cubicBezTo>
                        <a:lnTo>
                          <a:pt x="16450" y="14857"/>
                        </a:lnTo>
                        <a:cubicBezTo>
                          <a:pt x="16607" y="14995"/>
                          <a:pt x="16843" y="15015"/>
                          <a:pt x="17020" y="14877"/>
                        </a:cubicBezTo>
                        <a:cubicBezTo>
                          <a:pt x="17316" y="14641"/>
                          <a:pt x="17572" y="14385"/>
                          <a:pt x="17808" y="14090"/>
                        </a:cubicBezTo>
                        <a:cubicBezTo>
                          <a:pt x="17946" y="13913"/>
                          <a:pt x="17946" y="13676"/>
                          <a:pt x="17788" y="13519"/>
                        </a:cubicBezTo>
                        <a:lnTo>
                          <a:pt x="17454" y="13184"/>
                        </a:lnTo>
                        <a:cubicBezTo>
                          <a:pt x="17375" y="13105"/>
                          <a:pt x="17355" y="13007"/>
                          <a:pt x="17414" y="12908"/>
                        </a:cubicBezTo>
                        <a:cubicBezTo>
                          <a:pt x="17572" y="12633"/>
                          <a:pt x="17690" y="12357"/>
                          <a:pt x="17769" y="12062"/>
                        </a:cubicBezTo>
                        <a:cubicBezTo>
                          <a:pt x="17788" y="11963"/>
                          <a:pt x="17887" y="11885"/>
                          <a:pt x="17985" y="11885"/>
                        </a:cubicBezTo>
                        <a:lnTo>
                          <a:pt x="18458" y="11885"/>
                        </a:lnTo>
                        <a:cubicBezTo>
                          <a:pt x="18694" y="11865"/>
                          <a:pt x="18871" y="11707"/>
                          <a:pt x="18891" y="11491"/>
                        </a:cubicBezTo>
                        <a:cubicBezTo>
                          <a:pt x="18910" y="11314"/>
                          <a:pt x="18930" y="11137"/>
                          <a:pt x="18930" y="10940"/>
                        </a:cubicBezTo>
                        <a:cubicBezTo>
                          <a:pt x="18930" y="10763"/>
                          <a:pt x="18910" y="10566"/>
                          <a:pt x="18891" y="10388"/>
                        </a:cubicBezTo>
                        <a:cubicBezTo>
                          <a:pt x="18851" y="10152"/>
                          <a:pt x="18674" y="9995"/>
                          <a:pt x="18458" y="9995"/>
                        </a:cubicBezTo>
                        <a:lnTo>
                          <a:pt x="17985" y="9995"/>
                        </a:lnTo>
                        <a:cubicBezTo>
                          <a:pt x="17887" y="9995"/>
                          <a:pt x="17788" y="9916"/>
                          <a:pt x="17769" y="9818"/>
                        </a:cubicBezTo>
                        <a:cubicBezTo>
                          <a:pt x="17670" y="9522"/>
                          <a:pt x="17552" y="9227"/>
                          <a:pt x="17414" y="8971"/>
                        </a:cubicBezTo>
                        <a:cubicBezTo>
                          <a:pt x="17355" y="8892"/>
                          <a:pt x="17375" y="8774"/>
                          <a:pt x="17454" y="8695"/>
                        </a:cubicBezTo>
                        <a:lnTo>
                          <a:pt x="17788" y="8361"/>
                        </a:lnTo>
                        <a:cubicBezTo>
                          <a:pt x="17926" y="8203"/>
                          <a:pt x="17946" y="7967"/>
                          <a:pt x="17808" y="7790"/>
                        </a:cubicBezTo>
                        <a:cubicBezTo>
                          <a:pt x="17572" y="7494"/>
                          <a:pt x="17316" y="7238"/>
                          <a:pt x="17020" y="7002"/>
                        </a:cubicBezTo>
                        <a:cubicBezTo>
                          <a:pt x="16843" y="6864"/>
                          <a:pt x="16607" y="6864"/>
                          <a:pt x="16450" y="7022"/>
                        </a:cubicBezTo>
                        <a:lnTo>
                          <a:pt x="16115" y="7357"/>
                        </a:lnTo>
                        <a:cubicBezTo>
                          <a:pt x="16036" y="7435"/>
                          <a:pt x="15938" y="7455"/>
                          <a:pt x="15839" y="7396"/>
                        </a:cubicBezTo>
                        <a:cubicBezTo>
                          <a:pt x="15564" y="7238"/>
                          <a:pt x="15288" y="7120"/>
                          <a:pt x="14993" y="7042"/>
                        </a:cubicBezTo>
                        <a:cubicBezTo>
                          <a:pt x="14894" y="7022"/>
                          <a:pt x="14815" y="6923"/>
                          <a:pt x="14815" y="6825"/>
                        </a:cubicBezTo>
                        <a:lnTo>
                          <a:pt x="14815" y="6353"/>
                        </a:lnTo>
                        <a:cubicBezTo>
                          <a:pt x="14796" y="6116"/>
                          <a:pt x="14638" y="5939"/>
                          <a:pt x="14422" y="5919"/>
                        </a:cubicBezTo>
                        <a:cubicBezTo>
                          <a:pt x="14245" y="5900"/>
                          <a:pt x="14067" y="5880"/>
                          <a:pt x="13870" y="5880"/>
                        </a:cubicBezTo>
                        <a:close/>
                        <a:moveTo>
                          <a:pt x="5392" y="7790"/>
                        </a:moveTo>
                        <a:cubicBezTo>
                          <a:pt x="5008" y="7971"/>
                          <a:pt x="4601" y="8150"/>
                          <a:pt x="4158" y="8334"/>
                        </a:cubicBezTo>
                        <a:cubicBezTo>
                          <a:pt x="3288" y="8696"/>
                          <a:pt x="2373" y="8953"/>
                          <a:pt x="1690" y="9424"/>
                        </a:cubicBezTo>
                        <a:cubicBezTo>
                          <a:pt x="616" y="10165"/>
                          <a:pt x="162" y="11642"/>
                          <a:pt x="37" y="12692"/>
                        </a:cubicBezTo>
                        <a:cubicBezTo>
                          <a:pt x="0" y="12995"/>
                          <a:pt x="107" y="13173"/>
                          <a:pt x="444" y="13296"/>
                        </a:cubicBezTo>
                        <a:cubicBezTo>
                          <a:pt x="1672" y="13742"/>
                          <a:pt x="3790" y="14132"/>
                          <a:pt x="6153" y="14293"/>
                        </a:cubicBezTo>
                        <a:cubicBezTo>
                          <a:pt x="5826" y="12655"/>
                          <a:pt x="5163" y="10084"/>
                          <a:pt x="5392" y="7790"/>
                        </a:cubicBezTo>
                        <a:close/>
                        <a:moveTo>
                          <a:pt x="13870" y="8302"/>
                        </a:moveTo>
                        <a:cubicBezTo>
                          <a:pt x="15327" y="8302"/>
                          <a:pt x="16509" y="9483"/>
                          <a:pt x="16509" y="10940"/>
                        </a:cubicBezTo>
                        <a:cubicBezTo>
                          <a:pt x="16509" y="12396"/>
                          <a:pt x="15327" y="13578"/>
                          <a:pt x="13870" y="13578"/>
                        </a:cubicBezTo>
                        <a:cubicBezTo>
                          <a:pt x="12414" y="13578"/>
                          <a:pt x="11232" y="12396"/>
                          <a:pt x="11232" y="10940"/>
                        </a:cubicBezTo>
                        <a:cubicBezTo>
                          <a:pt x="11232" y="9483"/>
                          <a:pt x="12414" y="8302"/>
                          <a:pt x="13870" y="8302"/>
                        </a:cubicBezTo>
                        <a:close/>
                        <a:moveTo>
                          <a:pt x="7288" y="8800"/>
                        </a:moveTo>
                        <a:cubicBezTo>
                          <a:pt x="7126" y="8800"/>
                          <a:pt x="7008" y="8922"/>
                          <a:pt x="6862" y="9004"/>
                        </a:cubicBezTo>
                        <a:cubicBezTo>
                          <a:pt x="6744" y="9070"/>
                          <a:pt x="6706" y="9203"/>
                          <a:pt x="6744" y="9325"/>
                        </a:cubicBezTo>
                        <a:lnTo>
                          <a:pt x="6881" y="9791"/>
                        </a:lnTo>
                        <a:cubicBezTo>
                          <a:pt x="6911" y="9890"/>
                          <a:pt x="7003" y="9974"/>
                          <a:pt x="7144" y="9995"/>
                        </a:cubicBezTo>
                        <a:cubicBezTo>
                          <a:pt x="7144" y="9995"/>
                          <a:pt x="6865" y="12607"/>
                          <a:pt x="6724" y="13912"/>
                        </a:cubicBezTo>
                        <a:cubicBezTo>
                          <a:pt x="6709" y="14053"/>
                          <a:pt x="6823" y="14183"/>
                          <a:pt x="6986" y="14214"/>
                        </a:cubicBezTo>
                        <a:cubicBezTo>
                          <a:pt x="7417" y="14297"/>
                          <a:pt x="7834" y="14309"/>
                          <a:pt x="8253" y="14214"/>
                        </a:cubicBezTo>
                        <a:cubicBezTo>
                          <a:pt x="8415" y="14178"/>
                          <a:pt x="8531" y="14053"/>
                          <a:pt x="8515" y="13912"/>
                        </a:cubicBezTo>
                        <a:cubicBezTo>
                          <a:pt x="8374" y="12607"/>
                          <a:pt x="8095" y="9995"/>
                          <a:pt x="8095" y="9995"/>
                        </a:cubicBezTo>
                        <a:cubicBezTo>
                          <a:pt x="8237" y="9974"/>
                          <a:pt x="8328" y="9890"/>
                          <a:pt x="8358" y="9791"/>
                        </a:cubicBezTo>
                        <a:lnTo>
                          <a:pt x="8496" y="9325"/>
                        </a:lnTo>
                        <a:cubicBezTo>
                          <a:pt x="8533" y="9203"/>
                          <a:pt x="8496" y="9070"/>
                          <a:pt x="8378" y="9004"/>
                        </a:cubicBezTo>
                        <a:cubicBezTo>
                          <a:pt x="8232" y="8922"/>
                          <a:pt x="8114" y="8800"/>
                          <a:pt x="7951" y="8800"/>
                        </a:cubicBezTo>
                        <a:lnTo>
                          <a:pt x="7288" y="880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6" name="Group 105"/>
              <p:cNvGrpSpPr/>
              <p:nvPr/>
            </p:nvGrpSpPr>
            <p:grpSpPr>
              <a:xfrm>
                <a:off x="4997796" y="1437042"/>
                <a:ext cx="3108923" cy="761366"/>
                <a:chOff x="4997796" y="1437042"/>
                <a:chExt cx="3108923" cy="761366"/>
              </a:xfrm>
            </p:grpSpPr>
            <p:grpSp>
              <p:nvGrpSpPr>
                <p:cNvPr id="133" name="Group 132"/>
                <p:cNvGrpSpPr/>
                <p:nvPr/>
              </p:nvGrpSpPr>
              <p:grpSpPr>
                <a:xfrm>
                  <a:off x="4997796" y="1437042"/>
                  <a:ext cx="3108923" cy="761366"/>
                  <a:chOff x="4743733" y="1257118"/>
                  <a:chExt cx="2969930" cy="727327"/>
                </a:xfrm>
              </p:grpSpPr>
              <p:sp>
                <p:nvSpPr>
                  <p:cNvPr id="137" name="Freeform 136"/>
                  <p:cNvSpPr/>
                  <p:nvPr/>
                </p:nvSpPr>
                <p:spPr>
                  <a:xfrm>
                    <a:off x="5061182" y="1892012"/>
                    <a:ext cx="2652481" cy="92433"/>
                  </a:xfrm>
                  <a:custGeom>
                    <a:avLst/>
                    <a:gdLst>
                      <a:gd name="connsiteX0" fmla="*/ 0 w 1622425"/>
                      <a:gd name="connsiteY0" fmla="*/ 0 h 231775"/>
                      <a:gd name="connsiteX1" fmla="*/ 0 w 1622425"/>
                      <a:gd name="connsiteY1" fmla="*/ 225425 h 231775"/>
                      <a:gd name="connsiteX2" fmla="*/ 1616075 w 1622425"/>
                      <a:gd name="connsiteY2" fmla="*/ 225425 h 231775"/>
                      <a:gd name="connsiteX3" fmla="*/ 1622425 w 1622425"/>
                      <a:gd name="connsiteY3" fmla="*/ 231775 h 231775"/>
                      <a:gd name="connsiteX0" fmla="*/ 0 w 1616075"/>
                      <a:gd name="connsiteY0" fmla="*/ 0 h 225425"/>
                      <a:gd name="connsiteX1" fmla="*/ 0 w 1616075"/>
                      <a:gd name="connsiteY1" fmla="*/ 225425 h 225425"/>
                      <a:gd name="connsiteX2" fmla="*/ 1616075 w 1616075"/>
                      <a:gd name="connsiteY2" fmla="*/ 225425 h 22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16075" h="225425">
                        <a:moveTo>
                          <a:pt x="0" y="0"/>
                        </a:moveTo>
                        <a:lnTo>
                          <a:pt x="0" y="225425"/>
                        </a:lnTo>
                        <a:lnTo>
                          <a:pt x="1616075" y="225425"/>
                        </a:lnTo>
                      </a:path>
                    </a:pathLst>
                  </a:custGeom>
                  <a:noFill/>
                  <a:ln w="6350">
                    <a:solidFill>
                      <a:schemeClr val="accent6"/>
                    </a:solidFill>
                    <a:prstDash val="solid"/>
                    <a:tailEnd type="oval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 137"/>
                  <p:cNvSpPr/>
                  <p:nvPr/>
                </p:nvSpPr>
                <p:spPr>
                  <a:xfrm>
                    <a:off x="4743733" y="1257118"/>
                    <a:ext cx="634900" cy="634894"/>
                  </a:xfrm>
                  <a:custGeom>
                    <a:avLst/>
                    <a:gdLst>
                      <a:gd name="connsiteX0" fmla="*/ 0 w 588594"/>
                      <a:gd name="connsiteY0" fmla="*/ 0 h 588590"/>
                      <a:gd name="connsiteX1" fmla="*/ 473035 w 588594"/>
                      <a:gd name="connsiteY1" fmla="*/ 0 h 588590"/>
                      <a:gd name="connsiteX2" fmla="*/ 473035 w 588594"/>
                      <a:gd name="connsiteY2" fmla="*/ 47817 h 588590"/>
                      <a:gd name="connsiteX3" fmla="*/ 47817 w 588594"/>
                      <a:gd name="connsiteY3" fmla="*/ 47817 h 588590"/>
                      <a:gd name="connsiteX4" fmla="*/ 47817 w 588594"/>
                      <a:gd name="connsiteY4" fmla="*/ 540773 h 588590"/>
                      <a:gd name="connsiteX5" fmla="*/ 540777 w 588594"/>
                      <a:gd name="connsiteY5" fmla="*/ 540773 h 588590"/>
                      <a:gd name="connsiteX6" fmla="*/ 540777 w 588594"/>
                      <a:gd name="connsiteY6" fmla="*/ 130425 h 588590"/>
                      <a:gd name="connsiteX7" fmla="*/ 588594 w 588594"/>
                      <a:gd name="connsiteY7" fmla="*/ 130425 h 588590"/>
                      <a:gd name="connsiteX8" fmla="*/ 588594 w 588594"/>
                      <a:gd name="connsiteY8" fmla="*/ 588590 h 588590"/>
                      <a:gd name="connsiteX9" fmla="*/ 0 w 588594"/>
                      <a:gd name="connsiteY9" fmla="*/ 588590 h 588590"/>
                      <a:gd name="connsiteX10" fmla="*/ 0 w 588594"/>
                      <a:gd name="connsiteY10" fmla="*/ 0 h 58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88594" h="588590">
                        <a:moveTo>
                          <a:pt x="0" y="0"/>
                        </a:moveTo>
                        <a:lnTo>
                          <a:pt x="473035" y="0"/>
                        </a:lnTo>
                        <a:lnTo>
                          <a:pt x="473035" y="47817"/>
                        </a:lnTo>
                        <a:lnTo>
                          <a:pt x="47817" y="47817"/>
                        </a:lnTo>
                        <a:lnTo>
                          <a:pt x="47817" y="540773"/>
                        </a:lnTo>
                        <a:lnTo>
                          <a:pt x="540777" y="540773"/>
                        </a:lnTo>
                        <a:lnTo>
                          <a:pt x="540777" y="130425"/>
                        </a:lnTo>
                        <a:lnTo>
                          <a:pt x="588594" y="130425"/>
                        </a:lnTo>
                        <a:lnTo>
                          <a:pt x="588594" y="588590"/>
                        </a:lnTo>
                        <a:lnTo>
                          <a:pt x="0" y="58859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" name="Group 133"/>
                <p:cNvGrpSpPr/>
                <p:nvPr/>
              </p:nvGrpSpPr>
              <p:grpSpPr>
                <a:xfrm>
                  <a:off x="5152297" y="1598158"/>
                  <a:ext cx="2537897" cy="374701"/>
                  <a:chOff x="5152297" y="1598158"/>
                  <a:chExt cx="2537897" cy="374701"/>
                </a:xfrm>
              </p:grpSpPr>
              <p:sp>
                <p:nvSpPr>
                  <p:cNvPr id="135" name="Rectangle 134"/>
                  <p:cNvSpPr/>
                  <p:nvPr/>
                </p:nvSpPr>
                <p:spPr>
                  <a:xfrm>
                    <a:off x="5751936" y="1603527"/>
                    <a:ext cx="1938258" cy="369332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Our Services</a:t>
                    </a:r>
                  </a:p>
                </p:txBody>
              </p:sp>
              <p:sp>
                <p:nvSpPr>
                  <p:cNvPr id="136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152297" y="1598158"/>
                    <a:ext cx="357773" cy="316597"/>
                  </a:xfrm>
                  <a:custGeom>
                    <a:avLst/>
                    <a:gdLst>
                      <a:gd name="T0" fmla="*/ 76 w 3212"/>
                      <a:gd name="T1" fmla="*/ 726 h 2841"/>
                      <a:gd name="T2" fmla="*/ 217 w 3212"/>
                      <a:gd name="T3" fmla="*/ 844 h 2841"/>
                      <a:gd name="T4" fmla="*/ 268 w 3212"/>
                      <a:gd name="T5" fmla="*/ 1194 h 2841"/>
                      <a:gd name="T6" fmla="*/ 366 w 3212"/>
                      <a:gd name="T7" fmla="*/ 1564 h 2841"/>
                      <a:gd name="T8" fmla="*/ 560 w 3212"/>
                      <a:gd name="T9" fmla="*/ 1879 h 2841"/>
                      <a:gd name="T10" fmla="*/ 654 w 3212"/>
                      <a:gd name="T11" fmla="*/ 2007 h 2841"/>
                      <a:gd name="T12" fmla="*/ 401 w 3212"/>
                      <a:gd name="T13" fmla="*/ 1478 h 2841"/>
                      <a:gd name="T14" fmla="*/ 497 w 3212"/>
                      <a:gd name="T15" fmla="*/ 1324 h 2841"/>
                      <a:gd name="T16" fmla="*/ 942 w 3212"/>
                      <a:gd name="T17" fmla="*/ 1794 h 2841"/>
                      <a:gd name="T18" fmla="*/ 1239 w 3212"/>
                      <a:gd name="T19" fmla="*/ 2099 h 2841"/>
                      <a:gd name="T20" fmla="*/ 1323 w 3212"/>
                      <a:gd name="T21" fmla="*/ 2339 h 2841"/>
                      <a:gd name="T22" fmla="*/ 1290 w 3212"/>
                      <a:gd name="T23" fmla="*/ 2829 h 2841"/>
                      <a:gd name="T24" fmla="*/ 222 w 3212"/>
                      <a:gd name="T25" fmla="*/ 1951 h 2841"/>
                      <a:gd name="T26" fmla="*/ 301 w 3212"/>
                      <a:gd name="T27" fmla="*/ 811 h 2841"/>
                      <a:gd name="T28" fmla="*/ 355 w 3212"/>
                      <a:gd name="T29" fmla="*/ 1164 h 2841"/>
                      <a:gd name="T30" fmla="*/ 439 w 3212"/>
                      <a:gd name="T31" fmla="*/ 1224 h 2841"/>
                      <a:gd name="T32" fmla="*/ 408 w 3212"/>
                      <a:gd name="T33" fmla="*/ 1014 h 2841"/>
                      <a:gd name="T34" fmla="*/ 462 w 3212"/>
                      <a:gd name="T35" fmla="*/ 926 h 2841"/>
                      <a:gd name="T36" fmla="*/ 526 w 3212"/>
                      <a:gd name="T37" fmla="*/ 1198 h 2841"/>
                      <a:gd name="T38" fmla="*/ 564 w 3212"/>
                      <a:gd name="T39" fmla="*/ 1084 h 2841"/>
                      <a:gd name="T40" fmla="*/ 3031 w 3212"/>
                      <a:gd name="T41" fmla="*/ 754 h 2841"/>
                      <a:gd name="T42" fmla="*/ 2971 w 3212"/>
                      <a:gd name="T43" fmla="*/ 978 h 2841"/>
                      <a:gd name="T44" fmla="*/ 2922 w 3212"/>
                      <a:gd name="T45" fmla="*/ 1406 h 2841"/>
                      <a:gd name="T46" fmla="*/ 2735 w 3212"/>
                      <a:gd name="T47" fmla="*/ 1752 h 2841"/>
                      <a:gd name="T48" fmla="*/ 2589 w 3212"/>
                      <a:gd name="T49" fmla="*/ 1972 h 2841"/>
                      <a:gd name="T50" fmla="*/ 2514 w 3212"/>
                      <a:gd name="T51" fmla="*/ 1988 h 2841"/>
                      <a:gd name="T52" fmla="*/ 2795 w 3212"/>
                      <a:gd name="T53" fmla="*/ 1371 h 2841"/>
                      <a:gd name="T54" fmla="*/ 2612 w 3212"/>
                      <a:gd name="T55" fmla="*/ 1359 h 2841"/>
                      <a:gd name="T56" fmla="*/ 2110 w 3212"/>
                      <a:gd name="T57" fmla="*/ 1928 h 2841"/>
                      <a:gd name="T58" fmla="*/ 1903 w 3212"/>
                      <a:gd name="T59" fmla="*/ 2276 h 2841"/>
                      <a:gd name="T60" fmla="*/ 1889 w 3212"/>
                      <a:gd name="T61" fmla="*/ 2445 h 2841"/>
                      <a:gd name="T62" fmla="*/ 2486 w 3212"/>
                      <a:gd name="T63" fmla="*/ 2825 h 2841"/>
                      <a:gd name="T64" fmla="*/ 3115 w 3212"/>
                      <a:gd name="T65" fmla="*/ 1740 h 2841"/>
                      <a:gd name="T66" fmla="*/ 3157 w 3212"/>
                      <a:gd name="T67" fmla="*/ 735 h 2841"/>
                      <a:gd name="T68" fmla="*/ 2773 w 3212"/>
                      <a:gd name="T69" fmla="*/ 1218 h 2841"/>
                      <a:gd name="T70" fmla="*/ 2842 w 3212"/>
                      <a:gd name="T71" fmla="*/ 1256 h 2841"/>
                      <a:gd name="T72" fmla="*/ 2886 w 3212"/>
                      <a:gd name="T73" fmla="*/ 931 h 2841"/>
                      <a:gd name="T74" fmla="*/ 2835 w 3212"/>
                      <a:gd name="T75" fmla="*/ 894 h 2841"/>
                      <a:gd name="T76" fmla="*/ 2674 w 3212"/>
                      <a:gd name="T77" fmla="*/ 1009 h 2841"/>
                      <a:gd name="T78" fmla="*/ 2641 w 3212"/>
                      <a:gd name="T79" fmla="*/ 1213 h 2841"/>
                      <a:gd name="T80" fmla="*/ 2732 w 3212"/>
                      <a:gd name="T81" fmla="*/ 1012 h 2841"/>
                      <a:gd name="T82" fmla="*/ 2258 w 3212"/>
                      <a:gd name="T83" fmla="*/ 1062 h 2841"/>
                      <a:gd name="T84" fmla="*/ 2274 w 3212"/>
                      <a:gd name="T85" fmla="*/ 1459 h 2841"/>
                      <a:gd name="T86" fmla="*/ 1896 w 3212"/>
                      <a:gd name="T87" fmla="*/ 1512 h 2841"/>
                      <a:gd name="T88" fmla="*/ 1676 w 3212"/>
                      <a:gd name="T89" fmla="*/ 1779 h 2841"/>
                      <a:gd name="T90" fmla="*/ 1331 w 3212"/>
                      <a:gd name="T91" fmla="*/ 1535 h 2841"/>
                      <a:gd name="T92" fmla="*/ 968 w 3212"/>
                      <a:gd name="T93" fmla="*/ 1515 h 2841"/>
                      <a:gd name="T94" fmla="*/ 945 w 3212"/>
                      <a:gd name="T95" fmla="*/ 1125 h 2841"/>
                      <a:gd name="T96" fmla="*/ 710 w 3212"/>
                      <a:gd name="T97" fmla="*/ 794 h 2841"/>
                      <a:gd name="T98" fmla="*/ 995 w 3212"/>
                      <a:gd name="T99" fmla="*/ 543 h 2841"/>
                      <a:gd name="T100" fmla="*/ 1040 w 3212"/>
                      <a:gd name="T101" fmla="*/ 194 h 2841"/>
                      <a:gd name="T102" fmla="*/ 1425 w 3212"/>
                      <a:gd name="T103" fmla="*/ 219 h 2841"/>
                      <a:gd name="T104" fmla="*/ 1712 w 3212"/>
                      <a:gd name="T105" fmla="*/ 11 h 2841"/>
                      <a:gd name="T106" fmla="*/ 2098 w 3212"/>
                      <a:gd name="T107" fmla="*/ 188 h 2841"/>
                      <a:gd name="T108" fmla="*/ 2298 w 3212"/>
                      <a:gd name="T109" fmla="*/ 370 h 2841"/>
                      <a:gd name="T110" fmla="*/ 2446 w 3212"/>
                      <a:gd name="T111" fmla="*/ 751 h 2841"/>
                      <a:gd name="T112" fmla="*/ 2446 w 3212"/>
                      <a:gd name="T113" fmla="*/ 1030 h 2841"/>
                      <a:gd name="T114" fmla="*/ 1596 w 3212"/>
                      <a:gd name="T115" fmla="*/ 561 h 2841"/>
                      <a:gd name="T116" fmla="*/ 1298 w 3212"/>
                      <a:gd name="T117" fmla="*/ 762 h 2841"/>
                      <a:gd name="T118" fmla="*/ 1368 w 3212"/>
                      <a:gd name="T119" fmla="*/ 1112 h 2841"/>
                      <a:gd name="T120" fmla="*/ 1717 w 3212"/>
                      <a:gd name="T121" fmla="*/ 1182 h 2841"/>
                      <a:gd name="T122" fmla="*/ 1920 w 3212"/>
                      <a:gd name="T123" fmla="*/ 886 h 28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212" h="2841">
                        <a:moveTo>
                          <a:pt x="83" y="1661"/>
                        </a:moveTo>
                        <a:lnTo>
                          <a:pt x="0" y="850"/>
                        </a:lnTo>
                        <a:lnTo>
                          <a:pt x="0" y="827"/>
                        </a:lnTo>
                        <a:lnTo>
                          <a:pt x="4" y="804"/>
                        </a:lnTo>
                        <a:lnTo>
                          <a:pt x="12" y="782"/>
                        </a:lnTo>
                        <a:lnTo>
                          <a:pt x="24" y="762"/>
                        </a:lnTo>
                        <a:lnTo>
                          <a:pt x="39" y="745"/>
                        </a:lnTo>
                        <a:lnTo>
                          <a:pt x="57" y="734"/>
                        </a:lnTo>
                        <a:lnTo>
                          <a:pt x="76" y="726"/>
                        </a:lnTo>
                        <a:lnTo>
                          <a:pt x="96" y="721"/>
                        </a:lnTo>
                        <a:lnTo>
                          <a:pt x="118" y="721"/>
                        </a:lnTo>
                        <a:lnTo>
                          <a:pt x="140" y="726"/>
                        </a:lnTo>
                        <a:lnTo>
                          <a:pt x="162" y="737"/>
                        </a:lnTo>
                        <a:lnTo>
                          <a:pt x="182" y="754"/>
                        </a:lnTo>
                        <a:lnTo>
                          <a:pt x="193" y="772"/>
                        </a:lnTo>
                        <a:lnTo>
                          <a:pt x="202" y="794"/>
                        </a:lnTo>
                        <a:lnTo>
                          <a:pt x="210" y="818"/>
                        </a:lnTo>
                        <a:lnTo>
                          <a:pt x="217" y="844"/>
                        </a:lnTo>
                        <a:lnTo>
                          <a:pt x="223" y="871"/>
                        </a:lnTo>
                        <a:lnTo>
                          <a:pt x="228" y="895"/>
                        </a:lnTo>
                        <a:lnTo>
                          <a:pt x="232" y="916"/>
                        </a:lnTo>
                        <a:lnTo>
                          <a:pt x="235" y="930"/>
                        </a:lnTo>
                        <a:lnTo>
                          <a:pt x="242" y="978"/>
                        </a:lnTo>
                        <a:lnTo>
                          <a:pt x="249" y="1030"/>
                        </a:lnTo>
                        <a:lnTo>
                          <a:pt x="256" y="1084"/>
                        </a:lnTo>
                        <a:lnTo>
                          <a:pt x="263" y="1140"/>
                        </a:lnTo>
                        <a:lnTo>
                          <a:pt x="268" y="1194"/>
                        </a:lnTo>
                        <a:lnTo>
                          <a:pt x="272" y="1246"/>
                        </a:lnTo>
                        <a:lnTo>
                          <a:pt x="275" y="1294"/>
                        </a:lnTo>
                        <a:lnTo>
                          <a:pt x="275" y="1317"/>
                        </a:lnTo>
                        <a:lnTo>
                          <a:pt x="280" y="1362"/>
                        </a:lnTo>
                        <a:lnTo>
                          <a:pt x="291" y="1406"/>
                        </a:lnTo>
                        <a:lnTo>
                          <a:pt x="308" y="1449"/>
                        </a:lnTo>
                        <a:lnTo>
                          <a:pt x="325" y="1487"/>
                        </a:lnTo>
                        <a:lnTo>
                          <a:pt x="345" y="1525"/>
                        </a:lnTo>
                        <a:lnTo>
                          <a:pt x="366" y="1564"/>
                        </a:lnTo>
                        <a:lnTo>
                          <a:pt x="387" y="1602"/>
                        </a:lnTo>
                        <a:lnTo>
                          <a:pt x="409" y="1641"/>
                        </a:lnTo>
                        <a:lnTo>
                          <a:pt x="432" y="1679"/>
                        </a:lnTo>
                        <a:lnTo>
                          <a:pt x="455" y="1716"/>
                        </a:lnTo>
                        <a:lnTo>
                          <a:pt x="477" y="1752"/>
                        </a:lnTo>
                        <a:lnTo>
                          <a:pt x="499" y="1786"/>
                        </a:lnTo>
                        <a:lnTo>
                          <a:pt x="521" y="1820"/>
                        </a:lnTo>
                        <a:lnTo>
                          <a:pt x="541" y="1850"/>
                        </a:lnTo>
                        <a:lnTo>
                          <a:pt x="560" y="1879"/>
                        </a:lnTo>
                        <a:lnTo>
                          <a:pt x="578" y="1904"/>
                        </a:lnTo>
                        <a:lnTo>
                          <a:pt x="593" y="1926"/>
                        </a:lnTo>
                        <a:lnTo>
                          <a:pt x="605" y="1945"/>
                        </a:lnTo>
                        <a:lnTo>
                          <a:pt x="617" y="1960"/>
                        </a:lnTo>
                        <a:lnTo>
                          <a:pt x="625" y="1972"/>
                        </a:lnTo>
                        <a:lnTo>
                          <a:pt x="630" y="1979"/>
                        </a:lnTo>
                        <a:lnTo>
                          <a:pt x="632" y="1981"/>
                        </a:lnTo>
                        <a:lnTo>
                          <a:pt x="644" y="1999"/>
                        </a:lnTo>
                        <a:lnTo>
                          <a:pt x="654" y="2007"/>
                        </a:lnTo>
                        <a:lnTo>
                          <a:pt x="663" y="2010"/>
                        </a:lnTo>
                        <a:lnTo>
                          <a:pt x="674" y="2011"/>
                        </a:lnTo>
                        <a:lnTo>
                          <a:pt x="685" y="2008"/>
                        </a:lnTo>
                        <a:lnTo>
                          <a:pt x="694" y="1999"/>
                        </a:lnTo>
                        <a:lnTo>
                          <a:pt x="700" y="1988"/>
                        </a:lnTo>
                        <a:lnTo>
                          <a:pt x="701" y="1975"/>
                        </a:lnTo>
                        <a:lnTo>
                          <a:pt x="698" y="1965"/>
                        </a:lnTo>
                        <a:lnTo>
                          <a:pt x="411" y="1498"/>
                        </a:lnTo>
                        <a:lnTo>
                          <a:pt x="401" y="1478"/>
                        </a:lnTo>
                        <a:lnTo>
                          <a:pt x="397" y="1457"/>
                        </a:lnTo>
                        <a:lnTo>
                          <a:pt x="396" y="1434"/>
                        </a:lnTo>
                        <a:lnTo>
                          <a:pt x="399" y="1412"/>
                        </a:lnTo>
                        <a:lnTo>
                          <a:pt x="407" y="1391"/>
                        </a:lnTo>
                        <a:lnTo>
                          <a:pt x="419" y="1371"/>
                        </a:lnTo>
                        <a:lnTo>
                          <a:pt x="434" y="1354"/>
                        </a:lnTo>
                        <a:lnTo>
                          <a:pt x="453" y="1340"/>
                        </a:lnTo>
                        <a:lnTo>
                          <a:pt x="475" y="1330"/>
                        </a:lnTo>
                        <a:lnTo>
                          <a:pt x="497" y="1324"/>
                        </a:lnTo>
                        <a:lnTo>
                          <a:pt x="520" y="1323"/>
                        </a:lnTo>
                        <a:lnTo>
                          <a:pt x="543" y="1326"/>
                        </a:lnTo>
                        <a:lnTo>
                          <a:pt x="564" y="1333"/>
                        </a:lnTo>
                        <a:lnTo>
                          <a:pt x="583" y="1344"/>
                        </a:lnTo>
                        <a:lnTo>
                          <a:pt x="601" y="1359"/>
                        </a:lnTo>
                        <a:lnTo>
                          <a:pt x="615" y="1376"/>
                        </a:lnTo>
                        <a:lnTo>
                          <a:pt x="912" y="1760"/>
                        </a:lnTo>
                        <a:lnTo>
                          <a:pt x="926" y="1777"/>
                        </a:lnTo>
                        <a:lnTo>
                          <a:pt x="942" y="1794"/>
                        </a:lnTo>
                        <a:lnTo>
                          <a:pt x="960" y="1812"/>
                        </a:lnTo>
                        <a:lnTo>
                          <a:pt x="979" y="1827"/>
                        </a:lnTo>
                        <a:lnTo>
                          <a:pt x="995" y="1839"/>
                        </a:lnTo>
                        <a:lnTo>
                          <a:pt x="1052" y="1883"/>
                        </a:lnTo>
                        <a:lnTo>
                          <a:pt x="1103" y="1928"/>
                        </a:lnTo>
                        <a:lnTo>
                          <a:pt x="1146" y="1972"/>
                        </a:lnTo>
                        <a:lnTo>
                          <a:pt x="1183" y="2015"/>
                        </a:lnTo>
                        <a:lnTo>
                          <a:pt x="1214" y="2057"/>
                        </a:lnTo>
                        <a:lnTo>
                          <a:pt x="1239" y="2099"/>
                        </a:lnTo>
                        <a:lnTo>
                          <a:pt x="1260" y="2138"/>
                        </a:lnTo>
                        <a:lnTo>
                          <a:pt x="1277" y="2176"/>
                        </a:lnTo>
                        <a:lnTo>
                          <a:pt x="1291" y="2212"/>
                        </a:lnTo>
                        <a:lnTo>
                          <a:pt x="1301" y="2245"/>
                        </a:lnTo>
                        <a:lnTo>
                          <a:pt x="1309" y="2276"/>
                        </a:lnTo>
                        <a:lnTo>
                          <a:pt x="1316" y="2304"/>
                        </a:lnTo>
                        <a:lnTo>
                          <a:pt x="1322" y="2328"/>
                        </a:lnTo>
                        <a:lnTo>
                          <a:pt x="1322" y="2332"/>
                        </a:lnTo>
                        <a:lnTo>
                          <a:pt x="1323" y="2339"/>
                        </a:lnTo>
                        <a:lnTo>
                          <a:pt x="1324" y="2350"/>
                        </a:lnTo>
                        <a:lnTo>
                          <a:pt x="1326" y="2366"/>
                        </a:lnTo>
                        <a:lnTo>
                          <a:pt x="1326" y="2385"/>
                        </a:lnTo>
                        <a:lnTo>
                          <a:pt x="1326" y="2414"/>
                        </a:lnTo>
                        <a:lnTo>
                          <a:pt x="1323" y="2445"/>
                        </a:lnTo>
                        <a:lnTo>
                          <a:pt x="1319" y="2477"/>
                        </a:lnTo>
                        <a:lnTo>
                          <a:pt x="1303" y="2799"/>
                        </a:lnTo>
                        <a:lnTo>
                          <a:pt x="1299" y="2815"/>
                        </a:lnTo>
                        <a:lnTo>
                          <a:pt x="1290" y="2829"/>
                        </a:lnTo>
                        <a:lnTo>
                          <a:pt x="1276" y="2838"/>
                        </a:lnTo>
                        <a:lnTo>
                          <a:pt x="1260" y="2841"/>
                        </a:lnTo>
                        <a:lnTo>
                          <a:pt x="757" y="2838"/>
                        </a:lnTo>
                        <a:lnTo>
                          <a:pt x="740" y="2834"/>
                        </a:lnTo>
                        <a:lnTo>
                          <a:pt x="726" y="2825"/>
                        </a:lnTo>
                        <a:lnTo>
                          <a:pt x="717" y="2811"/>
                        </a:lnTo>
                        <a:lnTo>
                          <a:pt x="714" y="2795"/>
                        </a:lnTo>
                        <a:lnTo>
                          <a:pt x="704" y="2530"/>
                        </a:lnTo>
                        <a:lnTo>
                          <a:pt x="222" y="1951"/>
                        </a:lnTo>
                        <a:lnTo>
                          <a:pt x="193" y="1919"/>
                        </a:lnTo>
                        <a:lnTo>
                          <a:pt x="167" y="1884"/>
                        </a:lnTo>
                        <a:lnTo>
                          <a:pt x="144" y="1849"/>
                        </a:lnTo>
                        <a:lnTo>
                          <a:pt x="125" y="1813"/>
                        </a:lnTo>
                        <a:lnTo>
                          <a:pt x="110" y="1774"/>
                        </a:lnTo>
                        <a:lnTo>
                          <a:pt x="97" y="1733"/>
                        </a:lnTo>
                        <a:lnTo>
                          <a:pt x="89" y="1691"/>
                        </a:lnTo>
                        <a:lnTo>
                          <a:pt x="83" y="1661"/>
                        </a:lnTo>
                        <a:close/>
                        <a:moveTo>
                          <a:pt x="301" y="811"/>
                        </a:moveTo>
                        <a:lnTo>
                          <a:pt x="309" y="840"/>
                        </a:lnTo>
                        <a:lnTo>
                          <a:pt x="315" y="867"/>
                        </a:lnTo>
                        <a:lnTo>
                          <a:pt x="321" y="897"/>
                        </a:lnTo>
                        <a:lnTo>
                          <a:pt x="328" y="934"/>
                        </a:lnTo>
                        <a:lnTo>
                          <a:pt x="333" y="978"/>
                        </a:lnTo>
                        <a:lnTo>
                          <a:pt x="340" y="1024"/>
                        </a:lnTo>
                        <a:lnTo>
                          <a:pt x="346" y="1071"/>
                        </a:lnTo>
                        <a:lnTo>
                          <a:pt x="351" y="1119"/>
                        </a:lnTo>
                        <a:lnTo>
                          <a:pt x="355" y="1164"/>
                        </a:lnTo>
                        <a:lnTo>
                          <a:pt x="359" y="1205"/>
                        </a:lnTo>
                        <a:lnTo>
                          <a:pt x="361" y="1241"/>
                        </a:lnTo>
                        <a:lnTo>
                          <a:pt x="361" y="1267"/>
                        </a:lnTo>
                        <a:lnTo>
                          <a:pt x="376" y="1255"/>
                        </a:lnTo>
                        <a:lnTo>
                          <a:pt x="393" y="1244"/>
                        </a:lnTo>
                        <a:lnTo>
                          <a:pt x="408" y="1235"/>
                        </a:lnTo>
                        <a:lnTo>
                          <a:pt x="423" y="1228"/>
                        </a:lnTo>
                        <a:lnTo>
                          <a:pt x="439" y="1224"/>
                        </a:lnTo>
                        <a:lnTo>
                          <a:pt x="439" y="1224"/>
                        </a:lnTo>
                        <a:lnTo>
                          <a:pt x="441" y="1223"/>
                        </a:lnTo>
                        <a:lnTo>
                          <a:pt x="441" y="1223"/>
                        </a:lnTo>
                        <a:lnTo>
                          <a:pt x="442" y="1221"/>
                        </a:lnTo>
                        <a:lnTo>
                          <a:pt x="443" y="1221"/>
                        </a:lnTo>
                        <a:lnTo>
                          <a:pt x="438" y="1187"/>
                        </a:lnTo>
                        <a:lnTo>
                          <a:pt x="432" y="1148"/>
                        </a:lnTo>
                        <a:lnTo>
                          <a:pt x="424" y="1104"/>
                        </a:lnTo>
                        <a:lnTo>
                          <a:pt x="416" y="1059"/>
                        </a:lnTo>
                        <a:lnTo>
                          <a:pt x="408" y="1014"/>
                        </a:lnTo>
                        <a:lnTo>
                          <a:pt x="398" y="971"/>
                        </a:lnTo>
                        <a:lnTo>
                          <a:pt x="389" y="931"/>
                        </a:lnTo>
                        <a:lnTo>
                          <a:pt x="381" y="897"/>
                        </a:lnTo>
                        <a:lnTo>
                          <a:pt x="371" y="873"/>
                        </a:lnTo>
                        <a:lnTo>
                          <a:pt x="359" y="851"/>
                        </a:lnTo>
                        <a:lnTo>
                          <a:pt x="344" y="834"/>
                        </a:lnTo>
                        <a:lnTo>
                          <a:pt x="324" y="821"/>
                        </a:lnTo>
                        <a:lnTo>
                          <a:pt x="301" y="811"/>
                        </a:lnTo>
                        <a:close/>
                        <a:moveTo>
                          <a:pt x="462" y="926"/>
                        </a:moveTo>
                        <a:lnTo>
                          <a:pt x="468" y="952"/>
                        </a:lnTo>
                        <a:lnTo>
                          <a:pt x="476" y="979"/>
                        </a:lnTo>
                        <a:lnTo>
                          <a:pt x="484" y="1010"/>
                        </a:lnTo>
                        <a:lnTo>
                          <a:pt x="492" y="1043"/>
                        </a:lnTo>
                        <a:lnTo>
                          <a:pt x="500" y="1075"/>
                        </a:lnTo>
                        <a:lnTo>
                          <a:pt x="508" y="1105"/>
                        </a:lnTo>
                        <a:lnTo>
                          <a:pt x="514" y="1134"/>
                        </a:lnTo>
                        <a:lnTo>
                          <a:pt x="519" y="1158"/>
                        </a:lnTo>
                        <a:lnTo>
                          <a:pt x="526" y="1198"/>
                        </a:lnTo>
                        <a:lnTo>
                          <a:pt x="526" y="1208"/>
                        </a:lnTo>
                        <a:lnTo>
                          <a:pt x="550" y="1210"/>
                        </a:lnTo>
                        <a:lnTo>
                          <a:pt x="574" y="1214"/>
                        </a:lnTo>
                        <a:lnTo>
                          <a:pt x="598" y="1221"/>
                        </a:lnTo>
                        <a:lnTo>
                          <a:pt x="595" y="1198"/>
                        </a:lnTo>
                        <a:lnTo>
                          <a:pt x="589" y="1173"/>
                        </a:lnTo>
                        <a:lnTo>
                          <a:pt x="581" y="1144"/>
                        </a:lnTo>
                        <a:lnTo>
                          <a:pt x="573" y="1114"/>
                        </a:lnTo>
                        <a:lnTo>
                          <a:pt x="564" y="1084"/>
                        </a:lnTo>
                        <a:lnTo>
                          <a:pt x="556" y="1055"/>
                        </a:lnTo>
                        <a:lnTo>
                          <a:pt x="548" y="1030"/>
                        </a:lnTo>
                        <a:lnTo>
                          <a:pt x="542" y="1009"/>
                        </a:lnTo>
                        <a:lnTo>
                          <a:pt x="532" y="986"/>
                        </a:lnTo>
                        <a:lnTo>
                          <a:pt x="519" y="967"/>
                        </a:lnTo>
                        <a:lnTo>
                          <a:pt x="503" y="950"/>
                        </a:lnTo>
                        <a:lnTo>
                          <a:pt x="484" y="937"/>
                        </a:lnTo>
                        <a:lnTo>
                          <a:pt x="462" y="926"/>
                        </a:lnTo>
                        <a:close/>
                        <a:moveTo>
                          <a:pt x="3031" y="754"/>
                        </a:moveTo>
                        <a:lnTo>
                          <a:pt x="3021" y="772"/>
                        </a:lnTo>
                        <a:lnTo>
                          <a:pt x="3011" y="794"/>
                        </a:lnTo>
                        <a:lnTo>
                          <a:pt x="3002" y="818"/>
                        </a:lnTo>
                        <a:lnTo>
                          <a:pt x="2996" y="844"/>
                        </a:lnTo>
                        <a:lnTo>
                          <a:pt x="2990" y="871"/>
                        </a:lnTo>
                        <a:lnTo>
                          <a:pt x="2985" y="895"/>
                        </a:lnTo>
                        <a:lnTo>
                          <a:pt x="2981" y="916"/>
                        </a:lnTo>
                        <a:lnTo>
                          <a:pt x="2978" y="930"/>
                        </a:lnTo>
                        <a:lnTo>
                          <a:pt x="2971" y="978"/>
                        </a:lnTo>
                        <a:lnTo>
                          <a:pt x="2963" y="1030"/>
                        </a:lnTo>
                        <a:lnTo>
                          <a:pt x="2956" y="1084"/>
                        </a:lnTo>
                        <a:lnTo>
                          <a:pt x="2951" y="1140"/>
                        </a:lnTo>
                        <a:lnTo>
                          <a:pt x="2945" y="1194"/>
                        </a:lnTo>
                        <a:lnTo>
                          <a:pt x="2940" y="1246"/>
                        </a:lnTo>
                        <a:lnTo>
                          <a:pt x="2938" y="1294"/>
                        </a:lnTo>
                        <a:lnTo>
                          <a:pt x="2938" y="1317"/>
                        </a:lnTo>
                        <a:lnTo>
                          <a:pt x="2933" y="1362"/>
                        </a:lnTo>
                        <a:lnTo>
                          <a:pt x="2922" y="1406"/>
                        </a:lnTo>
                        <a:lnTo>
                          <a:pt x="2906" y="1449"/>
                        </a:lnTo>
                        <a:lnTo>
                          <a:pt x="2887" y="1487"/>
                        </a:lnTo>
                        <a:lnTo>
                          <a:pt x="2868" y="1525"/>
                        </a:lnTo>
                        <a:lnTo>
                          <a:pt x="2847" y="1564"/>
                        </a:lnTo>
                        <a:lnTo>
                          <a:pt x="2825" y="1602"/>
                        </a:lnTo>
                        <a:lnTo>
                          <a:pt x="2803" y="1641"/>
                        </a:lnTo>
                        <a:lnTo>
                          <a:pt x="2780" y="1679"/>
                        </a:lnTo>
                        <a:lnTo>
                          <a:pt x="2758" y="1716"/>
                        </a:lnTo>
                        <a:lnTo>
                          <a:pt x="2735" y="1752"/>
                        </a:lnTo>
                        <a:lnTo>
                          <a:pt x="2713" y="1786"/>
                        </a:lnTo>
                        <a:lnTo>
                          <a:pt x="2692" y="1820"/>
                        </a:lnTo>
                        <a:lnTo>
                          <a:pt x="2672" y="1850"/>
                        </a:lnTo>
                        <a:lnTo>
                          <a:pt x="2653" y="1879"/>
                        </a:lnTo>
                        <a:lnTo>
                          <a:pt x="2636" y="1904"/>
                        </a:lnTo>
                        <a:lnTo>
                          <a:pt x="2620" y="1926"/>
                        </a:lnTo>
                        <a:lnTo>
                          <a:pt x="2607" y="1945"/>
                        </a:lnTo>
                        <a:lnTo>
                          <a:pt x="2597" y="1960"/>
                        </a:lnTo>
                        <a:lnTo>
                          <a:pt x="2589" y="1972"/>
                        </a:lnTo>
                        <a:lnTo>
                          <a:pt x="2583" y="1979"/>
                        </a:lnTo>
                        <a:lnTo>
                          <a:pt x="2582" y="1981"/>
                        </a:lnTo>
                        <a:lnTo>
                          <a:pt x="2568" y="1999"/>
                        </a:lnTo>
                        <a:lnTo>
                          <a:pt x="2560" y="2007"/>
                        </a:lnTo>
                        <a:lnTo>
                          <a:pt x="2550" y="2010"/>
                        </a:lnTo>
                        <a:lnTo>
                          <a:pt x="2539" y="2011"/>
                        </a:lnTo>
                        <a:lnTo>
                          <a:pt x="2529" y="2008"/>
                        </a:lnTo>
                        <a:lnTo>
                          <a:pt x="2518" y="1999"/>
                        </a:lnTo>
                        <a:lnTo>
                          <a:pt x="2514" y="1988"/>
                        </a:lnTo>
                        <a:lnTo>
                          <a:pt x="2513" y="1975"/>
                        </a:lnTo>
                        <a:lnTo>
                          <a:pt x="2515" y="1965"/>
                        </a:lnTo>
                        <a:lnTo>
                          <a:pt x="2803" y="1498"/>
                        </a:lnTo>
                        <a:lnTo>
                          <a:pt x="2812" y="1478"/>
                        </a:lnTo>
                        <a:lnTo>
                          <a:pt x="2817" y="1457"/>
                        </a:lnTo>
                        <a:lnTo>
                          <a:pt x="2817" y="1434"/>
                        </a:lnTo>
                        <a:lnTo>
                          <a:pt x="2813" y="1412"/>
                        </a:lnTo>
                        <a:lnTo>
                          <a:pt x="2807" y="1391"/>
                        </a:lnTo>
                        <a:lnTo>
                          <a:pt x="2795" y="1371"/>
                        </a:lnTo>
                        <a:lnTo>
                          <a:pt x="2779" y="1354"/>
                        </a:lnTo>
                        <a:lnTo>
                          <a:pt x="2760" y="1340"/>
                        </a:lnTo>
                        <a:lnTo>
                          <a:pt x="2739" y="1330"/>
                        </a:lnTo>
                        <a:lnTo>
                          <a:pt x="2716" y="1324"/>
                        </a:lnTo>
                        <a:lnTo>
                          <a:pt x="2692" y="1323"/>
                        </a:lnTo>
                        <a:lnTo>
                          <a:pt x="2671" y="1326"/>
                        </a:lnTo>
                        <a:lnTo>
                          <a:pt x="2649" y="1333"/>
                        </a:lnTo>
                        <a:lnTo>
                          <a:pt x="2629" y="1344"/>
                        </a:lnTo>
                        <a:lnTo>
                          <a:pt x="2612" y="1359"/>
                        </a:lnTo>
                        <a:lnTo>
                          <a:pt x="2598" y="1376"/>
                        </a:lnTo>
                        <a:lnTo>
                          <a:pt x="2301" y="1760"/>
                        </a:lnTo>
                        <a:lnTo>
                          <a:pt x="2287" y="1777"/>
                        </a:lnTo>
                        <a:lnTo>
                          <a:pt x="2271" y="1794"/>
                        </a:lnTo>
                        <a:lnTo>
                          <a:pt x="2252" y="1812"/>
                        </a:lnTo>
                        <a:lnTo>
                          <a:pt x="2235" y="1827"/>
                        </a:lnTo>
                        <a:lnTo>
                          <a:pt x="2218" y="1839"/>
                        </a:lnTo>
                        <a:lnTo>
                          <a:pt x="2160" y="1883"/>
                        </a:lnTo>
                        <a:lnTo>
                          <a:pt x="2110" y="1928"/>
                        </a:lnTo>
                        <a:lnTo>
                          <a:pt x="2067" y="1972"/>
                        </a:lnTo>
                        <a:lnTo>
                          <a:pt x="2030" y="2015"/>
                        </a:lnTo>
                        <a:lnTo>
                          <a:pt x="2000" y="2057"/>
                        </a:lnTo>
                        <a:lnTo>
                          <a:pt x="1973" y="2099"/>
                        </a:lnTo>
                        <a:lnTo>
                          <a:pt x="1953" y="2138"/>
                        </a:lnTo>
                        <a:lnTo>
                          <a:pt x="1935" y="2176"/>
                        </a:lnTo>
                        <a:lnTo>
                          <a:pt x="1923" y="2212"/>
                        </a:lnTo>
                        <a:lnTo>
                          <a:pt x="1911" y="2245"/>
                        </a:lnTo>
                        <a:lnTo>
                          <a:pt x="1903" y="2276"/>
                        </a:lnTo>
                        <a:lnTo>
                          <a:pt x="1896" y="2304"/>
                        </a:lnTo>
                        <a:lnTo>
                          <a:pt x="1890" y="2328"/>
                        </a:lnTo>
                        <a:lnTo>
                          <a:pt x="1890" y="2332"/>
                        </a:lnTo>
                        <a:lnTo>
                          <a:pt x="1889" y="2339"/>
                        </a:lnTo>
                        <a:lnTo>
                          <a:pt x="1888" y="2350"/>
                        </a:lnTo>
                        <a:lnTo>
                          <a:pt x="1888" y="2366"/>
                        </a:lnTo>
                        <a:lnTo>
                          <a:pt x="1887" y="2385"/>
                        </a:lnTo>
                        <a:lnTo>
                          <a:pt x="1888" y="2414"/>
                        </a:lnTo>
                        <a:lnTo>
                          <a:pt x="1889" y="2445"/>
                        </a:lnTo>
                        <a:lnTo>
                          <a:pt x="1894" y="2477"/>
                        </a:lnTo>
                        <a:lnTo>
                          <a:pt x="1911" y="2799"/>
                        </a:lnTo>
                        <a:lnTo>
                          <a:pt x="1915" y="2815"/>
                        </a:lnTo>
                        <a:lnTo>
                          <a:pt x="1924" y="2829"/>
                        </a:lnTo>
                        <a:lnTo>
                          <a:pt x="1936" y="2838"/>
                        </a:lnTo>
                        <a:lnTo>
                          <a:pt x="1954" y="2841"/>
                        </a:lnTo>
                        <a:lnTo>
                          <a:pt x="2456" y="2838"/>
                        </a:lnTo>
                        <a:lnTo>
                          <a:pt x="2472" y="2834"/>
                        </a:lnTo>
                        <a:lnTo>
                          <a:pt x="2486" y="2825"/>
                        </a:lnTo>
                        <a:lnTo>
                          <a:pt x="2495" y="2811"/>
                        </a:lnTo>
                        <a:lnTo>
                          <a:pt x="2499" y="2795"/>
                        </a:lnTo>
                        <a:lnTo>
                          <a:pt x="2509" y="2530"/>
                        </a:lnTo>
                        <a:lnTo>
                          <a:pt x="2991" y="1951"/>
                        </a:lnTo>
                        <a:lnTo>
                          <a:pt x="3024" y="1913"/>
                        </a:lnTo>
                        <a:lnTo>
                          <a:pt x="3053" y="1873"/>
                        </a:lnTo>
                        <a:lnTo>
                          <a:pt x="3079" y="1831"/>
                        </a:lnTo>
                        <a:lnTo>
                          <a:pt x="3099" y="1786"/>
                        </a:lnTo>
                        <a:lnTo>
                          <a:pt x="3115" y="1740"/>
                        </a:lnTo>
                        <a:lnTo>
                          <a:pt x="3127" y="1691"/>
                        </a:lnTo>
                        <a:lnTo>
                          <a:pt x="3130" y="1661"/>
                        </a:lnTo>
                        <a:lnTo>
                          <a:pt x="3212" y="850"/>
                        </a:lnTo>
                        <a:lnTo>
                          <a:pt x="3212" y="827"/>
                        </a:lnTo>
                        <a:lnTo>
                          <a:pt x="3209" y="804"/>
                        </a:lnTo>
                        <a:lnTo>
                          <a:pt x="3201" y="782"/>
                        </a:lnTo>
                        <a:lnTo>
                          <a:pt x="3189" y="762"/>
                        </a:lnTo>
                        <a:lnTo>
                          <a:pt x="3173" y="745"/>
                        </a:lnTo>
                        <a:lnTo>
                          <a:pt x="3157" y="735"/>
                        </a:lnTo>
                        <a:lnTo>
                          <a:pt x="3140" y="727"/>
                        </a:lnTo>
                        <a:lnTo>
                          <a:pt x="3122" y="722"/>
                        </a:lnTo>
                        <a:lnTo>
                          <a:pt x="3103" y="720"/>
                        </a:lnTo>
                        <a:lnTo>
                          <a:pt x="3084" y="722"/>
                        </a:lnTo>
                        <a:lnTo>
                          <a:pt x="3066" y="728"/>
                        </a:lnTo>
                        <a:lnTo>
                          <a:pt x="3047" y="738"/>
                        </a:lnTo>
                        <a:lnTo>
                          <a:pt x="3031" y="754"/>
                        </a:lnTo>
                        <a:close/>
                        <a:moveTo>
                          <a:pt x="2773" y="1218"/>
                        </a:moveTo>
                        <a:lnTo>
                          <a:pt x="2773" y="1218"/>
                        </a:lnTo>
                        <a:lnTo>
                          <a:pt x="2773" y="1219"/>
                        </a:lnTo>
                        <a:lnTo>
                          <a:pt x="2773" y="1219"/>
                        </a:lnTo>
                        <a:lnTo>
                          <a:pt x="2773" y="1219"/>
                        </a:lnTo>
                        <a:lnTo>
                          <a:pt x="2773" y="1218"/>
                        </a:lnTo>
                        <a:lnTo>
                          <a:pt x="2789" y="1225"/>
                        </a:lnTo>
                        <a:lnTo>
                          <a:pt x="2805" y="1233"/>
                        </a:lnTo>
                        <a:lnTo>
                          <a:pt x="2819" y="1241"/>
                        </a:lnTo>
                        <a:lnTo>
                          <a:pt x="2832" y="1248"/>
                        </a:lnTo>
                        <a:lnTo>
                          <a:pt x="2842" y="1256"/>
                        </a:lnTo>
                        <a:lnTo>
                          <a:pt x="2853" y="1264"/>
                        </a:lnTo>
                        <a:lnTo>
                          <a:pt x="2853" y="1238"/>
                        </a:lnTo>
                        <a:lnTo>
                          <a:pt x="2855" y="1201"/>
                        </a:lnTo>
                        <a:lnTo>
                          <a:pt x="2857" y="1159"/>
                        </a:lnTo>
                        <a:lnTo>
                          <a:pt x="2862" y="1114"/>
                        </a:lnTo>
                        <a:lnTo>
                          <a:pt x="2868" y="1067"/>
                        </a:lnTo>
                        <a:lnTo>
                          <a:pt x="2873" y="1020"/>
                        </a:lnTo>
                        <a:lnTo>
                          <a:pt x="2879" y="973"/>
                        </a:lnTo>
                        <a:lnTo>
                          <a:pt x="2886" y="931"/>
                        </a:lnTo>
                        <a:lnTo>
                          <a:pt x="2892" y="894"/>
                        </a:lnTo>
                        <a:lnTo>
                          <a:pt x="2896" y="866"/>
                        </a:lnTo>
                        <a:lnTo>
                          <a:pt x="2903" y="837"/>
                        </a:lnTo>
                        <a:lnTo>
                          <a:pt x="2911" y="807"/>
                        </a:lnTo>
                        <a:lnTo>
                          <a:pt x="2888" y="818"/>
                        </a:lnTo>
                        <a:lnTo>
                          <a:pt x="2870" y="832"/>
                        </a:lnTo>
                        <a:lnTo>
                          <a:pt x="2855" y="849"/>
                        </a:lnTo>
                        <a:lnTo>
                          <a:pt x="2843" y="870"/>
                        </a:lnTo>
                        <a:lnTo>
                          <a:pt x="2835" y="894"/>
                        </a:lnTo>
                        <a:lnTo>
                          <a:pt x="2827" y="927"/>
                        </a:lnTo>
                        <a:lnTo>
                          <a:pt x="2818" y="968"/>
                        </a:lnTo>
                        <a:lnTo>
                          <a:pt x="2809" y="1010"/>
                        </a:lnTo>
                        <a:lnTo>
                          <a:pt x="2800" y="1055"/>
                        </a:lnTo>
                        <a:lnTo>
                          <a:pt x="2792" y="1100"/>
                        </a:lnTo>
                        <a:lnTo>
                          <a:pt x="2784" y="1144"/>
                        </a:lnTo>
                        <a:lnTo>
                          <a:pt x="2778" y="1183"/>
                        </a:lnTo>
                        <a:lnTo>
                          <a:pt x="2773" y="1218"/>
                        </a:lnTo>
                        <a:close/>
                        <a:moveTo>
                          <a:pt x="2674" y="1009"/>
                        </a:moveTo>
                        <a:lnTo>
                          <a:pt x="2668" y="1030"/>
                        </a:lnTo>
                        <a:lnTo>
                          <a:pt x="2660" y="1055"/>
                        </a:lnTo>
                        <a:lnTo>
                          <a:pt x="2652" y="1084"/>
                        </a:lnTo>
                        <a:lnTo>
                          <a:pt x="2643" y="1114"/>
                        </a:lnTo>
                        <a:lnTo>
                          <a:pt x="2635" y="1144"/>
                        </a:lnTo>
                        <a:lnTo>
                          <a:pt x="2628" y="1173"/>
                        </a:lnTo>
                        <a:lnTo>
                          <a:pt x="2621" y="1198"/>
                        </a:lnTo>
                        <a:lnTo>
                          <a:pt x="2618" y="1221"/>
                        </a:lnTo>
                        <a:lnTo>
                          <a:pt x="2641" y="1213"/>
                        </a:lnTo>
                        <a:lnTo>
                          <a:pt x="2665" y="1209"/>
                        </a:lnTo>
                        <a:lnTo>
                          <a:pt x="2690" y="1208"/>
                        </a:lnTo>
                        <a:lnTo>
                          <a:pt x="2690" y="1198"/>
                        </a:lnTo>
                        <a:lnTo>
                          <a:pt x="2697" y="1158"/>
                        </a:lnTo>
                        <a:lnTo>
                          <a:pt x="2701" y="1134"/>
                        </a:lnTo>
                        <a:lnTo>
                          <a:pt x="2706" y="1106"/>
                        </a:lnTo>
                        <a:lnTo>
                          <a:pt x="2714" y="1075"/>
                        </a:lnTo>
                        <a:lnTo>
                          <a:pt x="2722" y="1044"/>
                        </a:lnTo>
                        <a:lnTo>
                          <a:pt x="2732" y="1012"/>
                        </a:lnTo>
                        <a:lnTo>
                          <a:pt x="2740" y="980"/>
                        </a:lnTo>
                        <a:lnTo>
                          <a:pt x="2748" y="953"/>
                        </a:lnTo>
                        <a:lnTo>
                          <a:pt x="2754" y="926"/>
                        </a:lnTo>
                        <a:lnTo>
                          <a:pt x="2729" y="937"/>
                        </a:lnTo>
                        <a:lnTo>
                          <a:pt x="2711" y="950"/>
                        </a:lnTo>
                        <a:lnTo>
                          <a:pt x="2695" y="967"/>
                        </a:lnTo>
                        <a:lnTo>
                          <a:pt x="2683" y="986"/>
                        </a:lnTo>
                        <a:lnTo>
                          <a:pt x="2674" y="1009"/>
                        </a:lnTo>
                        <a:close/>
                        <a:moveTo>
                          <a:pt x="2258" y="1062"/>
                        </a:moveTo>
                        <a:lnTo>
                          <a:pt x="2238" y="1123"/>
                        </a:lnTo>
                        <a:lnTo>
                          <a:pt x="2214" y="1183"/>
                        </a:lnTo>
                        <a:lnTo>
                          <a:pt x="2185" y="1241"/>
                        </a:lnTo>
                        <a:lnTo>
                          <a:pt x="2281" y="1376"/>
                        </a:lnTo>
                        <a:lnTo>
                          <a:pt x="2288" y="1393"/>
                        </a:lnTo>
                        <a:lnTo>
                          <a:pt x="2291" y="1410"/>
                        </a:lnTo>
                        <a:lnTo>
                          <a:pt x="2290" y="1428"/>
                        </a:lnTo>
                        <a:lnTo>
                          <a:pt x="2284" y="1444"/>
                        </a:lnTo>
                        <a:lnTo>
                          <a:pt x="2274" y="1459"/>
                        </a:lnTo>
                        <a:lnTo>
                          <a:pt x="2214" y="1519"/>
                        </a:lnTo>
                        <a:lnTo>
                          <a:pt x="2155" y="1578"/>
                        </a:lnTo>
                        <a:lnTo>
                          <a:pt x="2140" y="1589"/>
                        </a:lnTo>
                        <a:lnTo>
                          <a:pt x="2123" y="1595"/>
                        </a:lnTo>
                        <a:lnTo>
                          <a:pt x="2106" y="1596"/>
                        </a:lnTo>
                        <a:lnTo>
                          <a:pt x="2089" y="1593"/>
                        </a:lnTo>
                        <a:lnTo>
                          <a:pt x="2072" y="1585"/>
                        </a:lnTo>
                        <a:lnTo>
                          <a:pt x="1936" y="1489"/>
                        </a:lnTo>
                        <a:lnTo>
                          <a:pt x="1896" y="1512"/>
                        </a:lnTo>
                        <a:lnTo>
                          <a:pt x="1853" y="1532"/>
                        </a:lnTo>
                        <a:lnTo>
                          <a:pt x="1810" y="1548"/>
                        </a:lnTo>
                        <a:lnTo>
                          <a:pt x="1765" y="1562"/>
                        </a:lnTo>
                        <a:lnTo>
                          <a:pt x="1738" y="1726"/>
                        </a:lnTo>
                        <a:lnTo>
                          <a:pt x="1732" y="1744"/>
                        </a:lnTo>
                        <a:lnTo>
                          <a:pt x="1722" y="1759"/>
                        </a:lnTo>
                        <a:lnTo>
                          <a:pt x="1709" y="1770"/>
                        </a:lnTo>
                        <a:lnTo>
                          <a:pt x="1693" y="1777"/>
                        </a:lnTo>
                        <a:lnTo>
                          <a:pt x="1676" y="1779"/>
                        </a:lnTo>
                        <a:lnTo>
                          <a:pt x="1511" y="1779"/>
                        </a:lnTo>
                        <a:lnTo>
                          <a:pt x="1493" y="1777"/>
                        </a:lnTo>
                        <a:lnTo>
                          <a:pt x="1478" y="1770"/>
                        </a:lnTo>
                        <a:lnTo>
                          <a:pt x="1464" y="1759"/>
                        </a:lnTo>
                        <a:lnTo>
                          <a:pt x="1454" y="1744"/>
                        </a:lnTo>
                        <a:lnTo>
                          <a:pt x="1448" y="1726"/>
                        </a:lnTo>
                        <a:lnTo>
                          <a:pt x="1421" y="1565"/>
                        </a:lnTo>
                        <a:lnTo>
                          <a:pt x="1376" y="1551"/>
                        </a:lnTo>
                        <a:lnTo>
                          <a:pt x="1331" y="1535"/>
                        </a:lnTo>
                        <a:lnTo>
                          <a:pt x="1286" y="1515"/>
                        </a:lnTo>
                        <a:lnTo>
                          <a:pt x="1243" y="1492"/>
                        </a:lnTo>
                        <a:lnTo>
                          <a:pt x="1111" y="1581"/>
                        </a:lnTo>
                        <a:lnTo>
                          <a:pt x="1094" y="1589"/>
                        </a:lnTo>
                        <a:lnTo>
                          <a:pt x="1077" y="1591"/>
                        </a:lnTo>
                        <a:lnTo>
                          <a:pt x="1059" y="1590"/>
                        </a:lnTo>
                        <a:lnTo>
                          <a:pt x="1043" y="1585"/>
                        </a:lnTo>
                        <a:lnTo>
                          <a:pt x="1028" y="1574"/>
                        </a:lnTo>
                        <a:lnTo>
                          <a:pt x="968" y="1515"/>
                        </a:lnTo>
                        <a:lnTo>
                          <a:pt x="912" y="1459"/>
                        </a:lnTo>
                        <a:lnTo>
                          <a:pt x="901" y="1444"/>
                        </a:lnTo>
                        <a:lnTo>
                          <a:pt x="896" y="1428"/>
                        </a:lnTo>
                        <a:lnTo>
                          <a:pt x="895" y="1410"/>
                        </a:lnTo>
                        <a:lnTo>
                          <a:pt x="898" y="1393"/>
                        </a:lnTo>
                        <a:lnTo>
                          <a:pt x="906" y="1376"/>
                        </a:lnTo>
                        <a:lnTo>
                          <a:pt x="1002" y="1241"/>
                        </a:lnTo>
                        <a:lnTo>
                          <a:pt x="971" y="1183"/>
                        </a:lnTo>
                        <a:lnTo>
                          <a:pt x="945" y="1125"/>
                        </a:lnTo>
                        <a:lnTo>
                          <a:pt x="926" y="1066"/>
                        </a:lnTo>
                        <a:lnTo>
                          <a:pt x="761" y="1039"/>
                        </a:lnTo>
                        <a:lnTo>
                          <a:pt x="744" y="1032"/>
                        </a:lnTo>
                        <a:lnTo>
                          <a:pt x="729" y="1023"/>
                        </a:lnTo>
                        <a:lnTo>
                          <a:pt x="717" y="1009"/>
                        </a:lnTo>
                        <a:lnTo>
                          <a:pt x="710" y="993"/>
                        </a:lnTo>
                        <a:lnTo>
                          <a:pt x="708" y="976"/>
                        </a:lnTo>
                        <a:lnTo>
                          <a:pt x="708" y="811"/>
                        </a:lnTo>
                        <a:lnTo>
                          <a:pt x="710" y="794"/>
                        </a:lnTo>
                        <a:lnTo>
                          <a:pt x="717" y="777"/>
                        </a:lnTo>
                        <a:lnTo>
                          <a:pt x="729" y="765"/>
                        </a:lnTo>
                        <a:lnTo>
                          <a:pt x="744" y="754"/>
                        </a:lnTo>
                        <a:lnTo>
                          <a:pt x="761" y="747"/>
                        </a:lnTo>
                        <a:lnTo>
                          <a:pt x="922" y="722"/>
                        </a:lnTo>
                        <a:lnTo>
                          <a:pt x="936" y="676"/>
                        </a:lnTo>
                        <a:lnTo>
                          <a:pt x="952" y="631"/>
                        </a:lnTo>
                        <a:lnTo>
                          <a:pt x="972" y="586"/>
                        </a:lnTo>
                        <a:lnTo>
                          <a:pt x="995" y="543"/>
                        </a:lnTo>
                        <a:lnTo>
                          <a:pt x="899" y="407"/>
                        </a:lnTo>
                        <a:lnTo>
                          <a:pt x="891" y="391"/>
                        </a:lnTo>
                        <a:lnTo>
                          <a:pt x="889" y="374"/>
                        </a:lnTo>
                        <a:lnTo>
                          <a:pt x="890" y="357"/>
                        </a:lnTo>
                        <a:lnTo>
                          <a:pt x="896" y="339"/>
                        </a:lnTo>
                        <a:lnTo>
                          <a:pt x="906" y="324"/>
                        </a:lnTo>
                        <a:lnTo>
                          <a:pt x="965" y="266"/>
                        </a:lnTo>
                        <a:lnTo>
                          <a:pt x="1025" y="206"/>
                        </a:lnTo>
                        <a:lnTo>
                          <a:pt x="1040" y="194"/>
                        </a:lnTo>
                        <a:lnTo>
                          <a:pt x="1056" y="188"/>
                        </a:lnTo>
                        <a:lnTo>
                          <a:pt x="1073" y="187"/>
                        </a:lnTo>
                        <a:lnTo>
                          <a:pt x="1091" y="192"/>
                        </a:lnTo>
                        <a:lnTo>
                          <a:pt x="1108" y="199"/>
                        </a:lnTo>
                        <a:lnTo>
                          <a:pt x="1243" y="295"/>
                        </a:lnTo>
                        <a:lnTo>
                          <a:pt x="1286" y="270"/>
                        </a:lnTo>
                        <a:lnTo>
                          <a:pt x="1331" y="249"/>
                        </a:lnTo>
                        <a:lnTo>
                          <a:pt x="1377" y="233"/>
                        </a:lnTo>
                        <a:lnTo>
                          <a:pt x="1425" y="219"/>
                        </a:lnTo>
                        <a:lnTo>
                          <a:pt x="1451" y="53"/>
                        </a:lnTo>
                        <a:lnTo>
                          <a:pt x="1457" y="37"/>
                        </a:lnTo>
                        <a:lnTo>
                          <a:pt x="1467" y="22"/>
                        </a:lnTo>
                        <a:lnTo>
                          <a:pt x="1481" y="11"/>
                        </a:lnTo>
                        <a:lnTo>
                          <a:pt x="1496" y="4"/>
                        </a:lnTo>
                        <a:lnTo>
                          <a:pt x="1513" y="0"/>
                        </a:lnTo>
                        <a:lnTo>
                          <a:pt x="1679" y="0"/>
                        </a:lnTo>
                        <a:lnTo>
                          <a:pt x="1697" y="4"/>
                        </a:lnTo>
                        <a:lnTo>
                          <a:pt x="1712" y="11"/>
                        </a:lnTo>
                        <a:lnTo>
                          <a:pt x="1726" y="22"/>
                        </a:lnTo>
                        <a:lnTo>
                          <a:pt x="1736" y="37"/>
                        </a:lnTo>
                        <a:lnTo>
                          <a:pt x="1742" y="53"/>
                        </a:lnTo>
                        <a:lnTo>
                          <a:pt x="1768" y="219"/>
                        </a:lnTo>
                        <a:lnTo>
                          <a:pt x="1830" y="238"/>
                        </a:lnTo>
                        <a:lnTo>
                          <a:pt x="1889" y="262"/>
                        </a:lnTo>
                        <a:lnTo>
                          <a:pt x="1947" y="292"/>
                        </a:lnTo>
                        <a:lnTo>
                          <a:pt x="2083" y="196"/>
                        </a:lnTo>
                        <a:lnTo>
                          <a:pt x="2098" y="188"/>
                        </a:lnTo>
                        <a:lnTo>
                          <a:pt x="2115" y="185"/>
                        </a:lnTo>
                        <a:lnTo>
                          <a:pt x="2132" y="187"/>
                        </a:lnTo>
                        <a:lnTo>
                          <a:pt x="2148" y="193"/>
                        </a:lnTo>
                        <a:lnTo>
                          <a:pt x="2161" y="202"/>
                        </a:lnTo>
                        <a:lnTo>
                          <a:pt x="2221" y="262"/>
                        </a:lnTo>
                        <a:lnTo>
                          <a:pt x="2281" y="322"/>
                        </a:lnTo>
                        <a:lnTo>
                          <a:pt x="2291" y="337"/>
                        </a:lnTo>
                        <a:lnTo>
                          <a:pt x="2298" y="353"/>
                        </a:lnTo>
                        <a:lnTo>
                          <a:pt x="2298" y="370"/>
                        </a:lnTo>
                        <a:lnTo>
                          <a:pt x="2295" y="388"/>
                        </a:lnTo>
                        <a:lnTo>
                          <a:pt x="2287" y="404"/>
                        </a:lnTo>
                        <a:lnTo>
                          <a:pt x="2191" y="540"/>
                        </a:lnTo>
                        <a:lnTo>
                          <a:pt x="2215" y="583"/>
                        </a:lnTo>
                        <a:lnTo>
                          <a:pt x="2235" y="626"/>
                        </a:lnTo>
                        <a:lnTo>
                          <a:pt x="2252" y="671"/>
                        </a:lnTo>
                        <a:lnTo>
                          <a:pt x="2264" y="719"/>
                        </a:lnTo>
                        <a:lnTo>
                          <a:pt x="2430" y="745"/>
                        </a:lnTo>
                        <a:lnTo>
                          <a:pt x="2446" y="751"/>
                        </a:lnTo>
                        <a:lnTo>
                          <a:pt x="2461" y="761"/>
                        </a:lnTo>
                        <a:lnTo>
                          <a:pt x="2472" y="774"/>
                        </a:lnTo>
                        <a:lnTo>
                          <a:pt x="2479" y="790"/>
                        </a:lnTo>
                        <a:lnTo>
                          <a:pt x="2483" y="807"/>
                        </a:lnTo>
                        <a:lnTo>
                          <a:pt x="2483" y="972"/>
                        </a:lnTo>
                        <a:lnTo>
                          <a:pt x="2479" y="991"/>
                        </a:lnTo>
                        <a:lnTo>
                          <a:pt x="2472" y="1006"/>
                        </a:lnTo>
                        <a:lnTo>
                          <a:pt x="2461" y="1020"/>
                        </a:lnTo>
                        <a:lnTo>
                          <a:pt x="2446" y="1030"/>
                        </a:lnTo>
                        <a:lnTo>
                          <a:pt x="2430" y="1036"/>
                        </a:lnTo>
                        <a:lnTo>
                          <a:pt x="2258" y="1062"/>
                        </a:lnTo>
                        <a:close/>
                        <a:moveTo>
                          <a:pt x="1825" y="655"/>
                        </a:moveTo>
                        <a:lnTo>
                          <a:pt x="1791" y="626"/>
                        </a:lnTo>
                        <a:lnTo>
                          <a:pt x="1755" y="603"/>
                        </a:lnTo>
                        <a:lnTo>
                          <a:pt x="1717" y="585"/>
                        </a:lnTo>
                        <a:lnTo>
                          <a:pt x="1678" y="572"/>
                        </a:lnTo>
                        <a:lnTo>
                          <a:pt x="1638" y="564"/>
                        </a:lnTo>
                        <a:lnTo>
                          <a:pt x="1596" y="561"/>
                        </a:lnTo>
                        <a:lnTo>
                          <a:pt x="1555" y="564"/>
                        </a:lnTo>
                        <a:lnTo>
                          <a:pt x="1515" y="572"/>
                        </a:lnTo>
                        <a:lnTo>
                          <a:pt x="1475" y="585"/>
                        </a:lnTo>
                        <a:lnTo>
                          <a:pt x="1437" y="603"/>
                        </a:lnTo>
                        <a:lnTo>
                          <a:pt x="1402" y="626"/>
                        </a:lnTo>
                        <a:lnTo>
                          <a:pt x="1368" y="655"/>
                        </a:lnTo>
                        <a:lnTo>
                          <a:pt x="1339" y="689"/>
                        </a:lnTo>
                        <a:lnTo>
                          <a:pt x="1316" y="724"/>
                        </a:lnTo>
                        <a:lnTo>
                          <a:pt x="1298" y="762"/>
                        </a:lnTo>
                        <a:lnTo>
                          <a:pt x="1285" y="802"/>
                        </a:lnTo>
                        <a:lnTo>
                          <a:pt x="1277" y="842"/>
                        </a:lnTo>
                        <a:lnTo>
                          <a:pt x="1274" y="884"/>
                        </a:lnTo>
                        <a:lnTo>
                          <a:pt x="1277" y="925"/>
                        </a:lnTo>
                        <a:lnTo>
                          <a:pt x="1285" y="965"/>
                        </a:lnTo>
                        <a:lnTo>
                          <a:pt x="1298" y="1005"/>
                        </a:lnTo>
                        <a:lnTo>
                          <a:pt x="1316" y="1043"/>
                        </a:lnTo>
                        <a:lnTo>
                          <a:pt x="1339" y="1078"/>
                        </a:lnTo>
                        <a:lnTo>
                          <a:pt x="1368" y="1112"/>
                        </a:lnTo>
                        <a:lnTo>
                          <a:pt x="1402" y="1141"/>
                        </a:lnTo>
                        <a:lnTo>
                          <a:pt x="1437" y="1164"/>
                        </a:lnTo>
                        <a:lnTo>
                          <a:pt x="1475" y="1182"/>
                        </a:lnTo>
                        <a:lnTo>
                          <a:pt x="1515" y="1196"/>
                        </a:lnTo>
                        <a:lnTo>
                          <a:pt x="1555" y="1203"/>
                        </a:lnTo>
                        <a:lnTo>
                          <a:pt x="1596" y="1206"/>
                        </a:lnTo>
                        <a:lnTo>
                          <a:pt x="1638" y="1203"/>
                        </a:lnTo>
                        <a:lnTo>
                          <a:pt x="1678" y="1196"/>
                        </a:lnTo>
                        <a:lnTo>
                          <a:pt x="1717" y="1182"/>
                        </a:lnTo>
                        <a:lnTo>
                          <a:pt x="1755" y="1164"/>
                        </a:lnTo>
                        <a:lnTo>
                          <a:pt x="1791" y="1141"/>
                        </a:lnTo>
                        <a:lnTo>
                          <a:pt x="1825" y="1112"/>
                        </a:lnTo>
                        <a:lnTo>
                          <a:pt x="1855" y="1080"/>
                        </a:lnTo>
                        <a:lnTo>
                          <a:pt x="1878" y="1045"/>
                        </a:lnTo>
                        <a:lnTo>
                          <a:pt x="1896" y="1007"/>
                        </a:lnTo>
                        <a:lnTo>
                          <a:pt x="1910" y="968"/>
                        </a:lnTo>
                        <a:lnTo>
                          <a:pt x="1918" y="927"/>
                        </a:lnTo>
                        <a:lnTo>
                          <a:pt x="1920" y="886"/>
                        </a:lnTo>
                        <a:lnTo>
                          <a:pt x="1917" y="844"/>
                        </a:lnTo>
                        <a:lnTo>
                          <a:pt x="1909" y="804"/>
                        </a:lnTo>
                        <a:lnTo>
                          <a:pt x="1896" y="764"/>
                        </a:lnTo>
                        <a:lnTo>
                          <a:pt x="1878" y="726"/>
                        </a:lnTo>
                        <a:lnTo>
                          <a:pt x="1853" y="689"/>
                        </a:lnTo>
                        <a:lnTo>
                          <a:pt x="1825" y="655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7" name="Group 46"/>
            <p:cNvGrpSpPr/>
            <p:nvPr/>
          </p:nvGrpSpPr>
          <p:grpSpPr>
            <a:xfrm>
              <a:off x="8450079" y="387298"/>
              <a:ext cx="3166521" cy="774787"/>
              <a:chOff x="8450079" y="387298"/>
              <a:chExt cx="3166521" cy="774787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8450079" y="387298"/>
                <a:ext cx="3166521" cy="774787"/>
                <a:chOff x="8450079" y="387298"/>
                <a:chExt cx="3166521" cy="774787"/>
              </a:xfrm>
            </p:grpSpPr>
            <p:grpSp>
              <p:nvGrpSpPr>
                <p:cNvPr id="82" name="Group 81"/>
                <p:cNvGrpSpPr/>
                <p:nvPr/>
              </p:nvGrpSpPr>
              <p:grpSpPr>
                <a:xfrm>
                  <a:off x="8450079" y="387298"/>
                  <a:ext cx="3079497" cy="774787"/>
                  <a:chOff x="4501467" y="-1798013"/>
                  <a:chExt cx="2941819" cy="740148"/>
                </a:xfrm>
              </p:grpSpPr>
              <p:sp>
                <p:nvSpPr>
                  <p:cNvPr id="93" name="Freeform 92"/>
                  <p:cNvSpPr/>
                  <p:nvPr/>
                </p:nvSpPr>
                <p:spPr>
                  <a:xfrm>
                    <a:off x="4790805" y="-1150298"/>
                    <a:ext cx="2652481" cy="92433"/>
                  </a:xfrm>
                  <a:custGeom>
                    <a:avLst/>
                    <a:gdLst>
                      <a:gd name="connsiteX0" fmla="*/ 0 w 1622425"/>
                      <a:gd name="connsiteY0" fmla="*/ 0 h 231775"/>
                      <a:gd name="connsiteX1" fmla="*/ 0 w 1622425"/>
                      <a:gd name="connsiteY1" fmla="*/ 225425 h 231775"/>
                      <a:gd name="connsiteX2" fmla="*/ 1616075 w 1622425"/>
                      <a:gd name="connsiteY2" fmla="*/ 225425 h 231775"/>
                      <a:gd name="connsiteX3" fmla="*/ 1622425 w 1622425"/>
                      <a:gd name="connsiteY3" fmla="*/ 231775 h 231775"/>
                      <a:gd name="connsiteX0" fmla="*/ 0 w 1616075"/>
                      <a:gd name="connsiteY0" fmla="*/ 0 h 225425"/>
                      <a:gd name="connsiteX1" fmla="*/ 0 w 1616075"/>
                      <a:gd name="connsiteY1" fmla="*/ 225425 h 225425"/>
                      <a:gd name="connsiteX2" fmla="*/ 1616075 w 1616075"/>
                      <a:gd name="connsiteY2" fmla="*/ 225425 h 22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16075" h="225425">
                        <a:moveTo>
                          <a:pt x="0" y="0"/>
                        </a:moveTo>
                        <a:lnTo>
                          <a:pt x="0" y="225425"/>
                        </a:lnTo>
                        <a:lnTo>
                          <a:pt x="1616075" y="225425"/>
                        </a:lnTo>
                      </a:path>
                    </a:pathLst>
                  </a:custGeom>
                  <a:noFill/>
                  <a:ln w="6350">
                    <a:solidFill>
                      <a:schemeClr val="accent6"/>
                    </a:solidFill>
                    <a:prstDash val="solid"/>
                    <a:tailEnd type="oval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 93"/>
                  <p:cNvSpPr/>
                  <p:nvPr/>
                </p:nvSpPr>
                <p:spPr>
                  <a:xfrm>
                    <a:off x="4501467" y="-1798013"/>
                    <a:ext cx="634900" cy="634894"/>
                  </a:xfrm>
                  <a:custGeom>
                    <a:avLst/>
                    <a:gdLst>
                      <a:gd name="connsiteX0" fmla="*/ 0 w 588594"/>
                      <a:gd name="connsiteY0" fmla="*/ 0 h 588590"/>
                      <a:gd name="connsiteX1" fmla="*/ 473035 w 588594"/>
                      <a:gd name="connsiteY1" fmla="*/ 0 h 588590"/>
                      <a:gd name="connsiteX2" fmla="*/ 473035 w 588594"/>
                      <a:gd name="connsiteY2" fmla="*/ 47817 h 588590"/>
                      <a:gd name="connsiteX3" fmla="*/ 47817 w 588594"/>
                      <a:gd name="connsiteY3" fmla="*/ 47817 h 588590"/>
                      <a:gd name="connsiteX4" fmla="*/ 47817 w 588594"/>
                      <a:gd name="connsiteY4" fmla="*/ 540773 h 588590"/>
                      <a:gd name="connsiteX5" fmla="*/ 540777 w 588594"/>
                      <a:gd name="connsiteY5" fmla="*/ 540773 h 588590"/>
                      <a:gd name="connsiteX6" fmla="*/ 540777 w 588594"/>
                      <a:gd name="connsiteY6" fmla="*/ 130425 h 588590"/>
                      <a:gd name="connsiteX7" fmla="*/ 588594 w 588594"/>
                      <a:gd name="connsiteY7" fmla="*/ 130425 h 588590"/>
                      <a:gd name="connsiteX8" fmla="*/ 588594 w 588594"/>
                      <a:gd name="connsiteY8" fmla="*/ 588590 h 588590"/>
                      <a:gd name="connsiteX9" fmla="*/ 0 w 588594"/>
                      <a:gd name="connsiteY9" fmla="*/ 588590 h 588590"/>
                      <a:gd name="connsiteX10" fmla="*/ 0 w 588594"/>
                      <a:gd name="connsiteY10" fmla="*/ 0 h 58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88594" h="588590">
                        <a:moveTo>
                          <a:pt x="0" y="0"/>
                        </a:moveTo>
                        <a:lnTo>
                          <a:pt x="473035" y="0"/>
                        </a:lnTo>
                        <a:lnTo>
                          <a:pt x="473035" y="47817"/>
                        </a:lnTo>
                        <a:lnTo>
                          <a:pt x="47817" y="47817"/>
                        </a:lnTo>
                        <a:lnTo>
                          <a:pt x="47817" y="540773"/>
                        </a:lnTo>
                        <a:lnTo>
                          <a:pt x="540777" y="540773"/>
                        </a:lnTo>
                        <a:lnTo>
                          <a:pt x="540777" y="130425"/>
                        </a:lnTo>
                        <a:lnTo>
                          <a:pt x="588594" y="130425"/>
                        </a:lnTo>
                        <a:lnTo>
                          <a:pt x="588594" y="588590"/>
                        </a:lnTo>
                        <a:lnTo>
                          <a:pt x="0" y="58859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oup 82"/>
                <p:cNvGrpSpPr/>
                <p:nvPr/>
              </p:nvGrpSpPr>
              <p:grpSpPr>
                <a:xfrm>
                  <a:off x="8554538" y="521605"/>
                  <a:ext cx="3062062" cy="399072"/>
                  <a:chOff x="8554538" y="521605"/>
                  <a:chExt cx="3062062" cy="399072"/>
                </a:xfrm>
              </p:grpSpPr>
              <p:sp>
                <p:nvSpPr>
                  <p:cNvPr id="84" name="Rectangle 83"/>
                  <p:cNvSpPr/>
                  <p:nvPr/>
                </p:nvSpPr>
                <p:spPr>
                  <a:xfrm>
                    <a:off x="9167180" y="521605"/>
                    <a:ext cx="2449420" cy="369332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Recruitment Process</a:t>
                    </a:r>
                  </a:p>
                </p:txBody>
              </p:sp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8554538" y="553317"/>
                    <a:ext cx="379049" cy="367360"/>
                    <a:chOff x="5316014" y="-5372781"/>
                    <a:chExt cx="983157" cy="952838"/>
                  </a:xfrm>
                  <a:solidFill>
                    <a:schemeClr val="accent5"/>
                  </a:solidFill>
                </p:grpSpPr>
                <p:grpSp>
                  <p:nvGrpSpPr>
                    <p:cNvPr id="86" name="Group 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316014" y="-5372781"/>
                      <a:ext cx="983157" cy="952838"/>
                      <a:chOff x="-3061" y="-32638"/>
                      <a:chExt cx="4410" cy="4274"/>
                    </a:xfrm>
                    <a:grpFill/>
                  </p:grpSpPr>
                  <p:sp>
                    <p:nvSpPr>
                      <p:cNvPr id="90" name="Freeform 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2293" y="-32638"/>
                        <a:ext cx="3242" cy="1288"/>
                      </a:xfrm>
                      <a:custGeom>
                        <a:avLst/>
                        <a:gdLst>
                          <a:gd name="T0" fmla="*/ 288 w 3242"/>
                          <a:gd name="T1" fmla="*/ 860 h 1288"/>
                          <a:gd name="T2" fmla="*/ 366 w 3242"/>
                          <a:gd name="T3" fmla="*/ 787 h 1288"/>
                          <a:gd name="T4" fmla="*/ 450 w 3242"/>
                          <a:gd name="T5" fmla="*/ 719 h 1288"/>
                          <a:gd name="T6" fmla="*/ 536 w 3242"/>
                          <a:gd name="T7" fmla="*/ 656 h 1288"/>
                          <a:gd name="T8" fmla="*/ 628 w 3242"/>
                          <a:gd name="T9" fmla="*/ 598 h 1288"/>
                          <a:gd name="T10" fmla="*/ 724 w 3242"/>
                          <a:gd name="T11" fmla="*/ 546 h 1288"/>
                          <a:gd name="T12" fmla="*/ 822 w 3242"/>
                          <a:gd name="T13" fmla="*/ 500 h 1288"/>
                          <a:gd name="T14" fmla="*/ 924 w 3242"/>
                          <a:gd name="T15" fmla="*/ 461 h 1288"/>
                          <a:gd name="T16" fmla="*/ 1028 w 3242"/>
                          <a:gd name="T17" fmla="*/ 428 h 1288"/>
                          <a:gd name="T18" fmla="*/ 1137 w 3242"/>
                          <a:gd name="T19" fmla="*/ 403 h 1288"/>
                          <a:gd name="T20" fmla="*/ 1247 w 3242"/>
                          <a:gd name="T21" fmla="*/ 384 h 1288"/>
                          <a:gd name="T22" fmla="*/ 1361 w 3242"/>
                          <a:gd name="T23" fmla="*/ 373 h 1288"/>
                          <a:gd name="T24" fmla="*/ 1475 w 3242"/>
                          <a:gd name="T25" fmla="*/ 369 h 1288"/>
                          <a:gd name="T26" fmla="*/ 1586 w 3242"/>
                          <a:gd name="T27" fmla="*/ 372 h 1288"/>
                          <a:gd name="T28" fmla="*/ 1696 w 3242"/>
                          <a:gd name="T29" fmla="*/ 384 h 1288"/>
                          <a:gd name="T30" fmla="*/ 1802 w 3242"/>
                          <a:gd name="T31" fmla="*/ 401 h 1288"/>
                          <a:gd name="T32" fmla="*/ 1906 w 3242"/>
                          <a:gd name="T33" fmla="*/ 424 h 1288"/>
                          <a:gd name="T34" fmla="*/ 2008 w 3242"/>
                          <a:gd name="T35" fmla="*/ 456 h 1288"/>
                          <a:gd name="T36" fmla="*/ 2107 w 3242"/>
                          <a:gd name="T37" fmla="*/ 492 h 1288"/>
                          <a:gd name="T38" fmla="*/ 2202 w 3242"/>
                          <a:gd name="T39" fmla="*/ 534 h 1288"/>
                          <a:gd name="T40" fmla="*/ 2295 w 3242"/>
                          <a:gd name="T41" fmla="*/ 583 h 1288"/>
                          <a:gd name="T42" fmla="*/ 2384 w 3242"/>
                          <a:gd name="T43" fmla="*/ 636 h 1288"/>
                          <a:gd name="T44" fmla="*/ 2469 w 3242"/>
                          <a:gd name="T45" fmla="*/ 695 h 1288"/>
                          <a:gd name="T46" fmla="*/ 2551 w 3242"/>
                          <a:gd name="T47" fmla="*/ 759 h 1288"/>
                          <a:gd name="T48" fmla="*/ 2629 w 3242"/>
                          <a:gd name="T49" fmla="*/ 829 h 1288"/>
                          <a:gd name="T50" fmla="*/ 2353 w 3242"/>
                          <a:gd name="T51" fmla="*/ 1054 h 1288"/>
                          <a:gd name="T52" fmla="*/ 3242 w 3242"/>
                          <a:gd name="T53" fmla="*/ 1288 h 1288"/>
                          <a:gd name="T54" fmla="*/ 3190 w 3242"/>
                          <a:gd name="T55" fmla="*/ 369 h 1288"/>
                          <a:gd name="T56" fmla="*/ 2915 w 3242"/>
                          <a:gd name="T57" fmla="*/ 594 h 1288"/>
                          <a:gd name="T58" fmla="*/ 2827 w 3242"/>
                          <a:gd name="T59" fmla="*/ 512 h 1288"/>
                          <a:gd name="T60" fmla="*/ 2736 w 3242"/>
                          <a:gd name="T61" fmla="*/ 435 h 1288"/>
                          <a:gd name="T62" fmla="*/ 2639 w 3242"/>
                          <a:gd name="T63" fmla="*/ 364 h 1288"/>
                          <a:gd name="T64" fmla="*/ 2537 w 3242"/>
                          <a:gd name="T65" fmla="*/ 298 h 1288"/>
                          <a:gd name="T66" fmla="*/ 2432 w 3242"/>
                          <a:gd name="T67" fmla="*/ 238 h 1288"/>
                          <a:gd name="T68" fmla="*/ 2324 w 3242"/>
                          <a:gd name="T69" fmla="*/ 185 h 1288"/>
                          <a:gd name="T70" fmla="*/ 2211 w 3242"/>
                          <a:gd name="T71" fmla="*/ 137 h 1288"/>
                          <a:gd name="T72" fmla="*/ 2095 w 3242"/>
                          <a:gd name="T73" fmla="*/ 97 h 1288"/>
                          <a:gd name="T74" fmla="*/ 1976 w 3242"/>
                          <a:gd name="T75" fmla="*/ 63 h 1288"/>
                          <a:gd name="T76" fmla="*/ 1854 w 3242"/>
                          <a:gd name="T77" fmla="*/ 35 h 1288"/>
                          <a:gd name="T78" fmla="*/ 1730 w 3242"/>
                          <a:gd name="T79" fmla="*/ 16 h 1288"/>
                          <a:gd name="T80" fmla="*/ 1604 w 3242"/>
                          <a:gd name="T81" fmla="*/ 4 h 1288"/>
                          <a:gd name="T82" fmla="*/ 1475 w 3242"/>
                          <a:gd name="T83" fmla="*/ 0 h 1288"/>
                          <a:gd name="T84" fmla="*/ 1352 w 3242"/>
                          <a:gd name="T85" fmla="*/ 4 h 1288"/>
                          <a:gd name="T86" fmla="*/ 1231 w 3242"/>
                          <a:gd name="T87" fmla="*/ 14 h 1288"/>
                          <a:gd name="T88" fmla="*/ 1111 w 3242"/>
                          <a:gd name="T89" fmla="*/ 33 h 1288"/>
                          <a:gd name="T90" fmla="*/ 994 w 3242"/>
                          <a:gd name="T91" fmla="*/ 58 h 1288"/>
                          <a:gd name="T92" fmla="*/ 881 w 3242"/>
                          <a:gd name="T93" fmla="*/ 89 h 1288"/>
                          <a:gd name="T94" fmla="*/ 768 w 3242"/>
                          <a:gd name="T95" fmla="*/ 126 h 1288"/>
                          <a:gd name="T96" fmla="*/ 659 w 3242"/>
                          <a:gd name="T97" fmla="*/ 169 h 1288"/>
                          <a:gd name="T98" fmla="*/ 555 w 3242"/>
                          <a:gd name="T99" fmla="*/ 219 h 1288"/>
                          <a:gd name="T100" fmla="*/ 453 w 3242"/>
                          <a:gd name="T101" fmla="*/ 274 h 1288"/>
                          <a:gd name="T102" fmla="*/ 355 w 3242"/>
                          <a:gd name="T103" fmla="*/ 335 h 1288"/>
                          <a:gd name="T104" fmla="*/ 259 w 3242"/>
                          <a:gd name="T105" fmla="*/ 401 h 1288"/>
                          <a:gd name="T106" fmla="*/ 169 w 3242"/>
                          <a:gd name="T107" fmla="*/ 473 h 1288"/>
                          <a:gd name="T108" fmla="*/ 82 w 3242"/>
                          <a:gd name="T109" fmla="*/ 549 h 1288"/>
                          <a:gd name="T110" fmla="*/ 0 w 3242"/>
                          <a:gd name="T111" fmla="*/ 628 h 1288"/>
                          <a:gd name="T112" fmla="*/ 288 w 3242"/>
                          <a:gd name="T113" fmla="*/ 860 h 128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</a:cxnLst>
                        <a:rect l="0" t="0" r="r" b="b"/>
                        <a:pathLst>
                          <a:path w="3242" h="1288">
                            <a:moveTo>
                              <a:pt x="288" y="860"/>
                            </a:moveTo>
                            <a:lnTo>
                              <a:pt x="366" y="787"/>
                            </a:lnTo>
                            <a:lnTo>
                              <a:pt x="450" y="719"/>
                            </a:lnTo>
                            <a:lnTo>
                              <a:pt x="536" y="656"/>
                            </a:lnTo>
                            <a:lnTo>
                              <a:pt x="628" y="598"/>
                            </a:lnTo>
                            <a:lnTo>
                              <a:pt x="724" y="546"/>
                            </a:lnTo>
                            <a:lnTo>
                              <a:pt x="822" y="500"/>
                            </a:lnTo>
                            <a:lnTo>
                              <a:pt x="924" y="461"/>
                            </a:lnTo>
                            <a:lnTo>
                              <a:pt x="1028" y="428"/>
                            </a:lnTo>
                            <a:lnTo>
                              <a:pt x="1137" y="403"/>
                            </a:lnTo>
                            <a:lnTo>
                              <a:pt x="1247" y="384"/>
                            </a:lnTo>
                            <a:lnTo>
                              <a:pt x="1361" y="373"/>
                            </a:lnTo>
                            <a:lnTo>
                              <a:pt x="1475" y="369"/>
                            </a:lnTo>
                            <a:lnTo>
                              <a:pt x="1586" y="372"/>
                            </a:lnTo>
                            <a:lnTo>
                              <a:pt x="1696" y="384"/>
                            </a:lnTo>
                            <a:lnTo>
                              <a:pt x="1802" y="401"/>
                            </a:lnTo>
                            <a:lnTo>
                              <a:pt x="1906" y="424"/>
                            </a:lnTo>
                            <a:lnTo>
                              <a:pt x="2008" y="456"/>
                            </a:lnTo>
                            <a:lnTo>
                              <a:pt x="2107" y="492"/>
                            </a:lnTo>
                            <a:lnTo>
                              <a:pt x="2202" y="534"/>
                            </a:lnTo>
                            <a:lnTo>
                              <a:pt x="2295" y="583"/>
                            </a:lnTo>
                            <a:lnTo>
                              <a:pt x="2384" y="636"/>
                            </a:lnTo>
                            <a:lnTo>
                              <a:pt x="2469" y="695"/>
                            </a:lnTo>
                            <a:lnTo>
                              <a:pt x="2551" y="759"/>
                            </a:lnTo>
                            <a:lnTo>
                              <a:pt x="2629" y="829"/>
                            </a:lnTo>
                            <a:lnTo>
                              <a:pt x="2353" y="1054"/>
                            </a:lnTo>
                            <a:lnTo>
                              <a:pt x="3242" y="1288"/>
                            </a:lnTo>
                            <a:lnTo>
                              <a:pt x="3190" y="369"/>
                            </a:lnTo>
                            <a:lnTo>
                              <a:pt x="2915" y="594"/>
                            </a:lnTo>
                            <a:lnTo>
                              <a:pt x="2827" y="512"/>
                            </a:lnTo>
                            <a:lnTo>
                              <a:pt x="2736" y="435"/>
                            </a:lnTo>
                            <a:lnTo>
                              <a:pt x="2639" y="364"/>
                            </a:lnTo>
                            <a:lnTo>
                              <a:pt x="2537" y="298"/>
                            </a:lnTo>
                            <a:lnTo>
                              <a:pt x="2432" y="238"/>
                            </a:lnTo>
                            <a:lnTo>
                              <a:pt x="2324" y="185"/>
                            </a:lnTo>
                            <a:lnTo>
                              <a:pt x="2211" y="137"/>
                            </a:lnTo>
                            <a:lnTo>
                              <a:pt x="2095" y="97"/>
                            </a:lnTo>
                            <a:lnTo>
                              <a:pt x="1976" y="63"/>
                            </a:lnTo>
                            <a:lnTo>
                              <a:pt x="1854" y="35"/>
                            </a:lnTo>
                            <a:lnTo>
                              <a:pt x="1730" y="16"/>
                            </a:lnTo>
                            <a:lnTo>
                              <a:pt x="1604" y="4"/>
                            </a:lnTo>
                            <a:lnTo>
                              <a:pt x="1475" y="0"/>
                            </a:lnTo>
                            <a:lnTo>
                              <a:pt x="1352" y="4"/>
                            </a:lnTo>
                            <a:lnTo>
                              <a:pt x="1231" y="14"/>
                            </a:lnTo>
                            <a:lnTo>
                              <a:pt x="1111" y="33"/>
                            </a:lnTo>
                            <a:lnTo>
                              <a:pt x="994" y="58"/>
                            </a:lnTo>
                            <a:lnTo>
                              <a:pt x="881" y="89"/>
                            </a:lnTo>
                            <a:lnTo>
                              <a:pt x="768" y="126"/>
                            </a:lnTo>
                            <a:lnTo>
                              <a:pt x="659" y="169"/>
                            </a:lnTo>
                            <a:lnTo>
                              <a:pt x="555" y="219"/>
                            </a:lnTo>
                            <a:lnTo>
                              <a:pt x="453" y="274"/>
                            </a:lnTo>
                            <a:lnTo>
                              <a:pt x="355" y="335"/>
                            </a:lnTo>
                            <a:lnTo>
                              <a:pt x="259" y="401"/>
                            </a:lnTo>
                            <a:lnTo>
                              <a:pt x="169" y="473"/>
                            </a:lnTo>
                            <a:lnTo>
                              <a:pt x="82" y="549"/>
                            </a:lnTo>
                            <a:lnTo>
                              <a:pt x="0" y="628"/>
                            </a:lnTo>
                            <a:lnTo>
                              <a:pt x="288" y="860"/>
                            </a:lnTo>
                            <a:close/>
                          </a:path>
                        </a:pathLst>
                      </a:custGeom>
                      <a:grpFill/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" name="Freeform 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898" y="-31275"/>
                        <a:ext cx="2247" cy="2911"/>
                      </a:xfrm>
                      <a:custGeom>
                        <a:avLst/>
                        <a:gdLst>
                          <a:gd name="T0" fmla="*/ 1817 w 2247"/>
                          <a:gd name="T1" fmla="*/ 138 h 2911"/>
                          <a:gd name="T2" fmla="*/ 1843 w 2247"/>
                          <a:gd name="T3" fmla="*/ 243 h 2911"/>
                          <a:gd name="T4" fmla="*/ 1861 w 2247"/>
                          <a:gd name="T5" fmla="*/ 349 h 2911"/>
                          <a:gd name="T6" fmla="*/ 1874 w 2247"/>
                          <a:gd name="T7" fmla="*/ 456 h 2911"/>
                          <a:gd name="T8" fmla="*/ 1880 w 2247"/>
                          <a:gd name="T9" fmla="*/ 564 h 2911"/>
                          <a:gd name="T10" fmla="*/ 1878 w 2247"/>
                          <a:gd name="T11" fmla="*/ 672 h 2911"/>
                          <a:gd name="T12" fmla="*/ 1869 w 2247"/>
                          <a:gd name="T13" fmla="*/ 780 h 2911"/>
                          <a:gd name="T14" fmla="*/ 1854 w 2247"/>
                          <a:gd name="T15" fmla="*/ 888 h 2911"/>
                          <a:gd name="T16" fmla="*/ 1831 w 2247"/>
                          <a:gd name="T17" fmla="*/ 996 h 2911"/>
                          <a:gd name="T18" fmla="*/ 1801 w 2247"/>
                          <a:gd name="T19" fmla="*/ 1103 h 2911"/>
                          <a:gd name="T20" fmla="*/ 1763 w 2247"/>
                          <a:gd name="T21" fmla="*/ 1209 h 2911"/>
                          <a:gd name="T22" fmla="*/ 1717 w 2247"/>
                          <a:gd name="T23" fmla="*/ 1313 h 2911"/>
                          <a:gd name="T24" fmla="*/ 1665 w 2247"/>
                          <a:gd name="T25" fmla="*/ 1415 h 2911"/>
                          <a:gd name="T26" fmla="*/ 1613 w 2247"/>
                          <a:gd name="T27" fmla="*/ 1502 h 2911"/>
                          <a:gd name="T28" fmla="*/ 1555 w 2247"/>
                          <a:gd name="T29" fmla="*/ 1586 h 2911"/>
                          <a:gd name="T30" fmla="*/ 1494 w 2247"/>
                          <a:gd name="T31" fmla="*/ 1666 h 2911"/>
                          <a:gd name="T32" fmla="*/ 1428 w 2247"/>
                          <a:gd name="T33" fmla="*/ 1739 h 2911"/>
                          <a:gd name="T34" fmla="*/ 1359 w 2247"/>
                          <a:gd name="T35" fmla="*/ 1810 h 2911"/>
                          <a:gd name="T36" fmla="*/ 1287 w 2247"/>
                          <a:gd name="T37" fmla="*/ 1876 h 2911"/>
                          <a:gd name="T38" fmla="*/ 1211 w 2247"/>
                          <a:gd name="T39" fmla="*/ 1936 h 2911"/>
                          <a:gd name="T40" fmla="*/ 1131 w 2247"/>
                          <a:gd name="T41" fmla="*/ 1992 h 2911"/>
                          <a:gd name="T42" fmla="*/ 1050 w 2247"/>
                          <a:gd name="T43" fmla="*/ 2042 h 2911"/>
                          <a:gd name="T44" fmla="*/ 965 w 2247"/>
                          <a:gd name="T45" fmla="*/ 2089 h 2911"/>
                          <a:gd name="T46" fmla="*/ 879 w 2247"/>
                          <a:gd name="T47" fmla="*/ 2130 h 2911"/>
                          <a:gd name="T48" fmla="*/ 791 w 2247"/>
                          <a:gd name="T49" fmla="*/ 2166 h 2911"/>
                          <a:gd name="T50" fmla="*/ 700 w 2247"/>
                          <a:gd name="T51" fmla="*/ 2196 h 2911"/>
                          <a:gd name="T52" fmla="*/ 638 w 2247"/>
                          <a:gd name="T53" fmla="*/ 1847 h 2911"/>
                          <a:gd name="T54" fmla="*/ 0 w 2247"/>
                          <a:gd name="T55" fmla="*/ 2508 h 2911"/>
                          <a:gd name="T56" fmla="*/ 825 w 2247"/>
                          <a:gd name="T57" fmla="*/ 2911 h 2911"/>
                          <a:gd name="T58" fmla="*/ 764 w 2247"/>
                          <a:gd name="T59" fmla="*/ 2562 h 2911"/>
                          <a:gd name="T60" fmla="*/ 871 w 2247"/>
                          <a:gd name="T61" fmla="*/ 2529 h 2911"/>
                          <a:gd name="T62" fmla="*/ 976 w 2247"/>
                          <a:gd name="T63" fmla="*/ 2490 h 2911"/>
                          <a:gd name="T64" fmla="*/ 1078 w 2247"/>
                          <a:gd name="T65" fmla="*/ 2444 h 2911"/>
                          <a:gd name="T66" fmla="*/ 1177 w 2247"/>
                          <a:gd name="T67" fmla="*/ 2393 h 2911"/>
                          <a:gd name="T68" fmla="*/ 1274 w 2247"/>
                          <a:gd name="T69" fmla="*/ 2338 h 2911"/>
                          <a:gd name="T70" fmla="*/ 1368 w 2247"/>
                          <a:gd name="T71" fmla="*/ 2276 h 2911"/>
                          <a:gd name="T72" fmla="*/ 1460 w 2247"/>
                          <a:gd name="T73" fmla="*/ 2208 h 2911"/>
                          <a:gd name="T74" fmla="*/ 1547 w 2247"/>
                          <a:gd name="T75" fmla="*/ 2136 h 2911"/>
                          <a:gd name="T76" fmla="*/ 1631 w 2247"/>
                          <a:gd name="T77" fmla="*/ 2059 h 2911"/>
                          <a:gd name="T78" fmla="*/ 1711 w 2247"/>
                          <a:gd name="T79" fmla="*/ 1976 h 2911"/>
                          <a:gd name="T80" fmla="*/ 1787 w 2247"/>
                          <a:gd name="T81" fmla="*/ 1889 h 2911"/>
                          <a:gd name="T82" fmla="*/ 1859 w 2247"/>
                          <a:gd name="T83" fmla="*/ 1796 h 2911"/>
                          <a:gd name="T84" fmla="*/ 1924 w 2247"/>
                          <a:gd name="T85" fmla="*/ 1698 h 2911"/>
                          <a:gd name="T86" fmla="*/ 1986 w 2247"/>
                          <a:gd name="T87" fmla="*/ 1595 h 2911"/>
                          <a:gd name="T88" fmla="*/ 2043 w 2247"/>
                          <a:gd name="T89" fmla="*/ 1485 h 2911"/>
                          <a:gd name="T90" fmla="*/ 2093 w 2247"/>
                          <a:gd name="T91" fmla="*/ 1374 h 2911"/>
                          <a:gd name="T92" fmla="*/ 2136 w 2247"/>
                          <a:gd name="T93" fmla="*/ 1261 h 2911"/>
                          <a:gd name="T94" fmla="*/ 2171 w 2247"/>
                          <a:gd name="T95" fmla="*/ 1148 h 2911"/>
                          <a:gd name="T96" fmla="*/ 2200 w 2247"/>
                          <a:gd name="T97" fmla="*/ 1032 h 2911"/>
                          <a:gd name="T98" fmla="*/ 2223 w 2247"/>
                          <a:gd name="T99" fmla="*/ 917 h 2911"/>
                          <a:gd name="T100" fmla="*/ 2237 w 2247"/>
                          <a:gd name="T101" fmla="*/ 801 h 2911"/>
                          <a:gd name="T102" fmla="*/ 2246 w 2247"/>
                          <a:gd name="T103" fmla="*/ 684 h 2911"/>
                          <a:gd name="T104" fmla="*/ 2247 w 2247"/>
                          <a:gd name="T105" fmla="*/ 569 h 2911"/>
                          <a:gd name="T106" fmla="*/ 2242 w 2247"/>
                          <a:gd name="T107" fmla="*/ 452 h 2911"/>
                          <a:gd name="T108" fmla="*/ 2232 w 2247"/>
                          <a:gd name="T109" fmla="*/ 337 h 2911"/>
                          <a:gd name="T110" fmla="*/ 2213 w 2247"/>
                          <a:gd name="T111" fmla="*/ 223 h 2911"/>
                          <a:gd name="T112" fmla="*/ 2190 w 2247"/>
                          <a:gd name="T113" fmla="*/ 110 h 2911"/>
                          <a:gd name="T114" fmla="*/ 2160 w 2247"/>
                          <a:gd name="T115" fmla="*/ 0 h 2911"/>
                          <a:gd name="T116" fmla="*/ 1817 w 2247"/>
                          <a:gd name="T117" fmla="*/ 138 h 29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</a:cxnLst>
                        <a:rect l="0" t="0" r="r" b="b"/>
                        <a:pathLst>
                          <a:path w="2247" h="2911">
                            <a:moveTo>
                              <a:pt x="1817" y="138"/>
                            </a:moveTo>
                            <a:lnTo>
                              <a:pt x="1843" y="243"/>
                            </a:lnTo>
                            <a:lnTo>
                              <a:pt x="1861" y="349"/>
                            </a:lnTo>
                            <a:lnTo>
                              <a:pt x="1874" y="456"/>
                            </a:lnTo>
                            <a:lnTo>
                              <a:pt x="1880" y="564"/>
                            </a:lnTo>
                            <a:lnTo>
                              <a:pt x="1878" y="672"/>
                            </a:lnTo>
                            <a:lnTo>
                              <a:pt x="1869" y="780"/>
                            </a:lnTo>
                            <a:lnTo>
                              <a:pt x="1854" y="888"/>
                            </a:lnTo>
                            <a:lnTo>
                              <a:pt x="1831" y="996"/>
                            </a:lnTo>
                            <a:lnTo>
                              <a:pt x="1801" y="1103"/>
                            </a:lnTo>
                            <a:lnTo>
                              <a:pt x="1763" y="1209"/>
                            </a:lnTo>
                            <a:lnTo>
                              <a:pt x="1717" y="1313"/>
                            </a:lnTo>
                            <a:lnTo>
                              <a:pt x="1665" y="1415"/>
                            </a:lnTo>
                            <a:lnTo>
                              <a:pt x="1613" y="1502"/>
                            </a:lnTo>
                            <a:lnTo>
                              <a:pt x="1555" y="1586"/>
                            </a:lnTo>
                            <a:lnTo>
                              <a:pt x="1494" y="1666"/>
                            </a:lnTo>
                            <a:lnTo>
                              <a:pt x="1428" y="1739"/>
                            </a:lnTo>
                            <a:lnTo>
                              <a:pt x="1359" y="1810"/>
                            </a:lnTo>
                            <a:lnTo>
                              <a:pt x="1287" y="1876"/>
                            </a:lnTo>
                            <a:lnTo>
                              <a:pt x="1211" y="1936"/>
                            </a:lnTo>
                            <a:lnTo>
                              <a:pt x="1131" y="1992"/>
                            </a:lnTo>
                            <a:lnTo>
                              <a:pt x="1050" y="2042"/>
                            </a:lnTo>
                            <a:lnTo>
                              <a:pt x="965" y="2089"/>
                            </a:lnTo>
                            <a:lnTo>
                              <a:pt x="879" y="2130"/>
                            </a:lnTo>
                            <a:lnTo>
                              <a:pt x="791" y="2166"/>
                            </a:lnTo>
                            <a:lnTo>
                              <a:pt x="700" y="2196"/>
                            </a:lnTo>
                            <a:lnTo>
                              <a:pt x="638" y="1847"/>
                            </a:lnTo>
                            <a:lnTo>
                              <a:pt x="0" y="2508"/>
                            </a:lnTo>
                            <a:lnTo>
                              <a:pt x="825" y="2911"/>
                            </a:lnTo>
                            <a:lnTo>
                              <a:pt x="764" y="2562"/>
                            </a:lnTo>
                            <a:lnTo>
                              <a:pt x="871" y="2529"/>
                            </a:lnTo>
                            <a:lnTo>
                              <a:pt x="976" y="2490"/>
                            </a:lnTo>
                            <a:lnTo>
                              <a:pt x="1078" y="2444"/>
                            </a:lnTo>
                            <a:lnTo>
                              <a:pt x="1177" y="2393"/>
                            </a:lnTo>
                            <a:lnTo>
                              <a:pt x="1274" y="2338"/>
                            </a:lnTo>
                            <a:lnTo>
                              <a:pt x="1368" y="2276"/>
                            </a:lnTo>
                            <a:lnTo>
                              <a:pt x="1460" y="2208"/>
                            </a:lnTo>
                            <a:lnTo>
                              <a:pt x="1547" y="2136"/>
                            </a:lnTo>
                            <a:lnTo>
                              <a:pt x="1631" y="2059"/>
                            </a:lnTo>
                            <a:lnTo>
                              <a:pt x="1711" y="1976"/>
                            </a:lnTo>
                            <a:lnTo>
                              <a:pt x="1787" y="1889"/>
                            </a:lnTo>
                            <a:lnTo>
                              <a:pt x="1859" y="1796"/>
                            </a:lnTo>
                            <a:lnTo>
                              <a:pt x="1924" y="1698"/>
                            </a:lnTo>
                            <a:lnTo>
                              <a:pt x="1986" y="1595"/>
                            </a:lnTo>
                            <a:lnTo>
                              <a:pt x="2043" y="1485"/>
                            </a:lnTo>
                            <a:lnTo>
                              <a:pt x="2093" y="1374"/>
                            </a:lnTo>
                            <a:lnTo>
                              <a:pt x="2136" y="1261"/>
                            </a:lnTo>
                            <a:lnTo>
                              <a:pt x="2171" y="1148"/>
                            </a:lnTo>
                            <a:lnTo>
                              <a:pt x="2200" y="1032"/>
                            </a:lnTo>
                            <a:lnTo>
                              <a:pt x="2223" y="917"/>
                            </a:lnTo>
                            <a:lnTo>
                              <a:pt x="2237" y="801"/>
                            </a:lnTo>
                            <a:lnTo>
                              <a:pt x="2246" y="684"/>
                            </a:lnTo>
                            <a:lnTo>
                              <a:pt x="2247" y="569"/>
                            </a:lnTo>
                            <a:lnTo>
                              <a:pt x="2242" y="452"/>
                            </a:lnTo>
                            <a:lnTo>
                              <a:pt x="2232" y="337"/>
                            </a:lnTo>
                            <a:lnTo>
                              <a:pt x="2213" y="223"/>
                            </a:lnTo>
                            <a:lnTo>
                              <a:pt x="2190" y="110"/>
                            </a:lnTo>
                            <a:lnTo>
                              <a:pt x="2160" y="0"/>
                            </a:lnTo>
                            <a:lnTo>
                              <a:pt x="1817" y="138"/>
                            </a:lnTo>
                            <a:close/>
                          </a:path>
                        </a:pathLst>
                      </a:custGeom>
                      <a:grpFill/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" name="Freeform 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3061" y="-31830"/>
                        <a:ext cx="1918" cy="3120"/>
                      </a:xfrm>
                      <a:custGeom>
                        <a:avLst/>
                        <a:gdLst>
                          <a:gd name="T0" fmla="*/ 1918 w 1918"/>
                          <a:gd name="T1" fmla="*/ 2753 h 3120"/>
                          <a:gd name="T2" fmla="*/ 1822 w 1918"/>
                          <a:gd name="T3" fmla="*/ 2727 h 3120"/>
                          <a:gd name="T4" fmla="*/ 1728 w 1918"/>
                          <a:gd name="T5" fmla="*/ 2694 h 3120"/>
                          <a:gd name="T6" fmla="*/ 1636 w 1918"/>
                          <a:gd name="T7" fmla="*/ 2656 h 3120"/>
                          <a:gd name="T8" fmla="*/ 1546 w 1918"/>
                          <a:gd name="T9" fmla="*/ 2613 h 3120"/>
                          <a:gd name="T10" fmla="*/ 1460 w 1918"/>
                          <a:gd name="T11" fmla="*/ 2564 h 3120"/>
                          <a:gd name="T12" fmla="*/ 1375 w 1918"/>
                          <a:gd name="T13" fmla="*/ 2511 h 3120"/>
                          <a:gd name="T14" fmla="*/ 1294 w 1918"/>
                          <a:gd name="T15" fmla="*/ 2452 h 3120"/>
                          <a:gd name="T16" fmla="*/ 1215 w 1918"/>
                          <a:gd name="T17" fmla="*/ 2386 h 3120"/>
                          <a:gd name="T18" fmla="*/ 1141 w 1918"/>
                          <a:gd name="T19" fmla="*/ 2317 h 3120"/>
                          <a:gd name="T20" fmla="*/ 1070 w 1918"/>
                          <a:gd name="T21" fmla="*/ 2242 h 3120"/>
                          <a:gd name="T22" fmla="*/ 1003 w 1918"/>
                          <a:gd name="T23" fmla="*/ 2164 h 3120"/>
                          <a:gd name="T24" fmla="*/ 942 w 1918"/>
                          <a:gd name="T25" fmla="*/ 2079 h 3120"/>
                          <a:gd name="T26" fmla="*/ 884 w 1918"/>
                          <a:gd name="T27" fmla="*/ 1989 h 3120"/>
                          <a:gd name="T28" fmla="*/ 829 w 1918"/>
                          <a:gd name="T29" fmla="*/ 1893 h 3120"/>
                          <a:gd name="T30" fmla="*/ 782 w 1918"/>
                          <a:gd name="T31" fmla="*/ 1793 h 3120"/>
                          <a:gd name="T32" fmla="*/ 743 w 1918"/>
                          <a:gd name="T33" fmla="*/ 1694 h 3120"/>
                          <a:gd name="T34" fmla="*/ 709 w 1918"/>
                          <a:gd name="T35" fmla="*/ 1591 h 3120"/>
                          <a:gd name="T36" fmla="*/ 683 w 1918"/>
                          <a:gd name="T37" fmla="*/ 1488 h 3120"/>
                          <a:gd name="T38" fmla="*/ 663 w 1918"/>
                          <a:gd name="T39" fmla="*/ 1384 h 3120"/>
                          <a:gd name="T40" fmla="*/ 650 w 1918"/>
                          <a:gd name="T41" fmla="*/ 1280 h 3120"/>
                          <a:gd name="T42" fmla="*/ 645 w 1918"/>
                          <a:gd name="T43" fmla="*/ 1176 h 3120"/>
                          <a:gd name="T44" fmla="*/ 645 w 1918"/>
                          <a:gd name="T45" fmla="*/ 1072 h 3120"/>
                          <a:gd name="T46" fmla="*/ 651 w 1918"/>
                          <a:gd name="T47" fmla="*/ 968 h 3120"/>
                          <a:gd name="T48" fmla="*/ 663 w 1918"/>
                          <a:gd name="T49" fmla="*/ 865 h 3120"/>
                          <a:gd name="T50" fmla="*/ 683 w 1918"/>
                          <a:gd name="T51" fmla="*/ 764 h 3120"/>
                          <a:gd name="T52" fmla="*/ 1016 w 1918"/>
                          <a:gd name="T53" fmla="*/ 883 h 3120"/>
                          <a:gd name="T54" fmla="*/ 759 w 1918"/>
                          <a:gd name="T55" fmla="*/ 0 h 3120"/>
                          <a:gd name="T56" fmla="*/ 0 w 1918"/>
                          <a:gd name="T57" fmla="*/ 519 h 3120"/>
                          <a:gd name="T58" fmla="*/ 333 w 1918"/>
                          <a:gd name="T59" fmla="*/ 638 h 3120"/>
                          <a:gd name="T60" fmla="*/ 308 w 1918"/>
                          <a:gd name="T61" fmla="*/ 756 h 3120"/>
                          <a:gd name="T62" fmla="*/ 290 w 1918"/>
                          <a:gd name="T63" fmla="*/ 875 h 3120"/>
                          <a:gd name="T64" fmla="*/ 280 w 1918"/>
                          <a:gd name="T65" fmla="*/ 994 h 3120"/>
                          <a:gd name="T66" fmla="*/ 276 w 1918"/>
                          <a:gd name="T67" fmla="*/ 1115 h 3120"/>
                          <a:gd name="T68" fmla="*/ 278 w 1918"/>
                          <a:gd name="T69" fmla="*/ 1237 h 3120"/>
                          <a:gd name="T70" fmla="*/ 289 w 1918"/>
                          <a:gd name="T71" fmla="*/ 1357 h 3120"/>
                          <a:gd name="T72" fmla="*/ 306 w 1918"/>
                          <a:gd name="T73" fmla="*/ 1479 h 3120"/>
                          <a:gd name="T74" fmla="*/ 331 w 1918"/>
                          <a:gd name="T75" fmla="*/ 1599 h 3120"/>
                          <a:gd name="T76" fmla="*/ 363 w 1918"/>
                          <a:gd name="T77" fmla="*/ 1718 h 3120"/>
                          <a:gd name="T78" fmla="*/ 403 w 1918"/>
                          <a:gd name="T79" fmla="*/ 1836 h 3120"/>
                          <a:gd name="T80" fmla="*/ 451 w 1918"/>
                          <a:gd name="T81" fmla="*/ 1953 h 3120"/>
                          <a:gd name="T82" fmla="*/ 506 w 1918"/>
                          <a:gd name="T83" fmla="*/ 2067 h 3120"/>
                          <a:gd name="T84" fmla="*/ 569 w 1918"/>
                          <a:gd name="T85" fmla="*/ 2179 h 3120"/>
                          <a:gd name="T86" fmla="*/ 630 w 1918"/>
                          <a:gd name="T87" fmla="*/ 2276 h 3120"/>
                          <a:gd name="T88" fmla="*/ 697 w 1918"/>
                          <a:gd name="T89" fmla="*/ 2369 h 3120"/>
                          <a:gd name="T90" fmla="*/ 768 w 1918"/>
                          <a:gd name="T91" fmla="*/ 2457 h 3120"/>
                          <a:gd name="T92" fmla="*/ 844 w 1918"/>
                          <a:gd name="T93" fmla="*/ 2539 h 3120"/>
                          <a:gd name="T94" fmla="*/ 922 w 1918"/>
                          <a:gd name="T95" fmla="*/ 2617 h 3120"/>
                          <a:gd name="T96" fmla="*/ 1004 w 1918"/>
                          <a:gd name="T97" fmla="*/ 2690 h 3120"/>
                          <a:gd name="T98" fmla="*/ 1090 w 1918"/>
                          <a:gd name="T99" fmla="*/ 2758 h 3120"/>
                          <a:gd name="T100" fmla="*/ 1179 w 1918"/>
                          <a:gd name="T101" fmla="*/ 2822 h 3120"/>
                          <a:gd name="T102" fmla="*/ 1270 w 1918"/>
                          <a:gd name="T103" fmla="*/ 2880 h 3120"/>
                          <a:gd name="T104" fmla="*/ 1364 w 1918"/>
                          <a:gd name="T105" fmla="*/ 2934 h 3120"/>
                          <a:gd name="T106" fmla="*/ 1461 w 1918"/>
                          <a:gd name="T107" fmla="*/ 2981 h 3120"/>
                          <a:gd name="T108" fmla="*/ 1561 w 1918"/>
                          <a:gd name="T109" fmla="*/ 3024 h 3120"/>
                          <a:gd name="T110" fmla="*/ 1661 w 1918"/>
                          <a:gd name="T111" fmla="*/ 3061 h 3120"/>
                          <a:gd name="T112" fmla="*/ 1763 w 1918"/>
                          <a:gd name="T113" fmla="*/ 3093 h 3120"/>
                          <a:gd name="T114" fmla="*/ 1868 w 1918"/>
                          <a:gd name="T115" fmla="*/ 3120 h 3120"/>
                          <a:gd name="T116" fmla="*/ 1918 w 1918"/>
                          <a:gd name="T117" fmla="*/ 2753 h 31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</a:cxnLst>
                        <a:rect l="0" t="0" r="r" b="b"/>
                        <a:pathLst>
                          <a:path w="1918" h="3120">
                            <a:moveTo>
                              <a:pt x="1918" y="2753"/>
                            </a:moveTo>
                            <a:lnTo>
                              <a:pt x="1822" y="2727"/>
                            </a:lnTo>
                            <a:lnTo>
                              <a:pt x="1728" y="2694"/>
                            </a:lnTo>
                            <a:lnTo>
                              <a:pt x="1636" y="2656"/>
                            </a:lnTo>
                            <a:lnTo>
                              <a:pt x="1546" y="2613"/>
                            </a:lnTo>
                            <a:lnTo>
                              <a:pt x="1460" y="2564"/>
                            </a:lnTo>
                            <a:lnTo>
                              <a:pt x="1375" y="2511"/>
                            </a:lnTo>
                            <a:lnTo>
                              <a:pt x="1294" y="2452"/>
                            </a:lnTo>
                            <a:lnTo>
                              <a:pt x="1215" y="2386"/>
                            </a:lnTo>
                            <a:lnTo>
                              <a:pt x="1141" y="2317"/>
                            </a:lnTo>
                            <a:lnTo>
                              <a:pt x="1070" y="2242"/>
                            </a:lnTo>
                            <a:lnTo>
                              <a:pt x="1003" y="2164"/>
                            </a:lnTo>
                            <a:lnTo>
                              <a:pt x="942" y="2079"/>
                            </a:lnTo>
                            <a:lnTo>
                              <a:pt x="884" y="1989"/>
                            </a:lnTo>
                            <a:lnTo>
                              <a:pt x="829" y="1893"/>
                            </a:lnTo>
                            <a:lnTo>
                              <a:pt x="782" y="1793"/>
                            </a:lnTo>
                            <a:lnTo>
                              <a:pt x="743" y="1694"/>
                            </a:lnTo>
                            <a:lnTo>
                              <a:pt x="709" y="1591"/>
                            </a:lnTo>
                            <a:lnTo>
                              <a:pt x="683" y="1488"/>
                            </a:lnTo>
                            <a:lnTo>
                              <a:pt x="663" y="1384"/>
                            </a:lnTo>
                            <a:lnTo>
                              <a:pt x="650" y="1280"/>
                            </a:lnTo>
                            <a:lnTo>
                              <a:pt x="645" y="1176"/>
                            </a:lnTo>
                            <a:lnTo>
                              <a:pt x="645" y="1072"/>
                            </a:lnTo>
                            <a:lnTo>
                              <a:pt x="651" y="968"/>
                            </a:lnTo>
                            <a:lnTo>
                              <a:pt x="663" y="865"/>
                            </a:lnTo>
                            <a:lnTo>
                              <a:pt x="683" y="764"/>
                            </a:lnTo>
                            <a:lnTo>
                              <a:pt x="1016" y="883"/>
                            </a:lnTo>
                            <a:lnTo>
                              <a:pt x="759" y="0"/>
                            </a:lnTo>
                            <a:lnTo>
                              <a:pt x="0" y="519"/>
                            </a:lnTo>
                            <a:lnTo>
                              <a:pt x="333" y="638"/>
                            </a:lnTo>
                            <a:lnTo>
                              <a:pt x="308" y="756"/>
                            </a:lnTo>
                            <a:lnTo>
                              <a:pt x="290" y="875"/>
                            </a:lnTo>
                            <a:lnTo>
                              <a:pt x="280" y="994"/>
                            </a:lnTo>
                            <a:lnTo>
                              <a:pt x="276" y="1115"/>
                            </a:lnTo>
                            <a:lnTo>
                              <a:pt x="278" y="1237"/>
                            </a:lnTo>
                            <a:lnTo>
                              <a:pt x="289" y="1357"/>
                            </a:lnTo>
                            <a:lnTo>
                              <a:pt x="306" y="1479"/>
                            </a:lnTo>
                            <a:lnTo>
                              <a:pt x="331" y="1599"/>
                            </a:lnTo>
                            <a:lnTo>
                              <a:pt x="363" y="1718"/>
                            </a:lnTo>
                            <a:lnTo>
                              <a:pt x="403" y="1836"/>
                            </a:lnTo>
                            <a:lnTo>
                              <a:pt x="451" y="1953"/>
                            </a:lnTo>
                            <a:lnTo>
                              <a:pt x="506" y="2067"/>
                            </a:lnTo>
                            <a:lnTo>
                              <a:pt x="569" y="2179"/>
                            </a:lnTo>
                            <a:lnTo>
                              <a:pt x="630" y="2276"/>
                            </a:lnTo>
                            <a:lnTo>
                              <a:pt x="697" y="2369"/>
                            </a:lnTo>
                            <a:lnTo>
                              <a:pt x="768" y="2457"/>
                            </a:lnTo>
                            <a:lnTo>
                              <a:pt x="844" y="2539"/>
                            </a:lnTo>
                            <a:lnTo>
                              <a:pt x="922" y="2617"/>
                            </a:lnTo>
                            <a:lnTo>
                              <a:pt x="1004" y="2690"/>
                            </a:lnTo>
                            <a:lnTo>
                              <a:pt x="1090" y="2758"/>
                            </a:lnTo>
                            <a:lnTo>
                              <a:pt x="1179" y="2822"/>
                            </a:lnTo>
                            <a:lnTo>
                              <a:pt x="1270" y="2880"/>
                            </a:lnTo>
                            <a:lnTo>
                              <a:pt x="1364" y="2934"/>
                            </a:lnTo>
                            <a:lnTo>
                              <a:pt x="1461" y="2981"/>
                            </a:lnTo>
                            <a:lnTo>
                              <a:pt x="1561" y="3024"/>
                            </a:lnTo>
                            <a:lnTo>
                              <a:pt x="1661" y="3061"/>
                            </a:lnTo>
                            <a:lnTo>
                              <a:pt x="1763" y="3093"/>
                            </a:lnTo>
                            <a:lnTo>
                              <a:pt x="1868" y="3120"/>
                            </a:lnTo>
                            <a:lnTo>
                              <a:pt x="1918" y="2753"/>
                            </a:lnTo>
                            <a:close/>
                          </a:path>
                        </a:pathLst>
                      </a:custGeom>
                      <a:grpFill/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7" name="Group 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607861" y="-5254442"/>
                      <a:ext cx="482266" cy="612607"/>
                      <a:chOff x="679" y="-8834"/>
                      <a:chExt cx="592" cy="752"/>
                    </a:xfrm>
                    <a:grpFill/>
                  </p:grpSpPr>
                  <p:sp>
                    <p:nvSpPr>
                      <p:cNvPr id="88" name="Freeform 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96" y="-8834"/>
                        <a:ext cx="313" cy="415"/>
                      </a:xfrm>
                      <a:custGeom>
                        <a:avLst/>
                        <a:gdLst>
                          <a:gd name="T0" fmla="*/ 886 w 1565"/>
                          <a:gd name="T1" fmla="*/ 6 h 2077"/>
                          <a:gd name="T2" fmla="*/ 1010 w 1565"/>
                          <a:gd name="T3" fmla="*/ 35 h 2077"/>
                          <a:gd name="T4" fmla="*/ 1112 w 1565"/>
                          <a:gd name="T5" fmla="*/ 83 h 2077"/>
                          <a:gd name="T6" fmla="*/ 1204 w 1565"/>
                          <a:gd name="T7" fmla="*/ 146 h 2077"/>
                          <a:gd name="T8" fmla="*/ 1261 w 1565"/>
                          <a:gd name="T9" fmla="*/ 205 h 2077"/>
                          <a:gd name="T10" fmla="*/ 1290 w 1565"/>
                          <a:gd name="T11" fmla="*/ 244 h 2077"/>
                          <a:gd name="T12" fmla="*/ 1297 w 1565"/>
                          <a:gd name="T13" fmla="*/ 254 h 2077"/>
                          <a:gd name="T14" fmla="*/ 1314 w 1565"/>
                          <a:gd name="T15" fmla="*/ 257 h 2077"/>
                          <a:gd name="T16" fmla="*/ 1345 w 1565"/>
                          <a:gd name="T17" fmla="*/ 268 h 2077"/>
                          <a:gd name="T18" fmla="*/ 1385 w 1565"/>
                          <a:gd name="T19" fmla="*/ 291 h 2077"/>
                          <a:gd name="T20" fmla="*/ 1429 w 1565"/>
                          <a:gd name="T21" fmla="*/ 333 h 2077"/>
                          <a:gd name="T22" fmla="*/ 1469 w 1565"/>
                          <a:gd name="T23" fmla="*/ 395 h 2077"/>
                          <a:gd name="T24" fmla="*/ 1501 w 1565"/>
                          <a:gd name="T25" fmla="*/ 485 h 2077"/>
                          <a:gd name="T26" fmla="*/ 1518 w 1565"/>
                          <a:gd name="T27" fmla="*/ 607 h 2077"/>
                          <a:gd name="T28" fmla="*/ 1514 w 1565"/>
                          <a:gd name="T29" fmla="*/ 765 h 2077"/>
                          <a:gd name="T30" fmla="*/ 1487 w 1565"/>
                          <a:gd name="T31" fmla="*/ 941 h 2077"/>
                          <a:gd name="T32" fmla="*/ 1495 w 1565"/>
                          <a:gd name="T33" fmla="*/ 991 h 2077"/>
                          <a:gd name="T34" fmla="*/ 1527 w 1565"/>
                          <a:gd name="T35" fmla="*/ 1002 h 2077"/>
                          <a:gd name="T36" fmla="*/ 1553 w 1565"/>
                          <a:gd name="T37" fmla="*/ 1032 h 2077"/>
                          <a:gd name="T38" fmla="*/ 1565 w 1565"/>
                          <a:gd name="T39" fmla="*/ 1090 h 2077"/>
                          <a:gd name="T40" fmla="*/ 1556 w 1565"/>
                          <a:gd name="T41" fmla="*/ 1178 h 2077"/>
                          <a:gd name="T42" fmla="*/ 1522 w 1565"/>
                          <a:gd name="T43" fmla="*/ 1307 h 2077"/>
                          <a:gd name="T44" fmla="*/ 1480 w 1565"/>
                          <a:gd name="T45" fmla="*/ 1413 h 2077"/>
                          <a:gd name="T46" fmla="*/ 1441 w 1565"/>
                          <a:gd name="T47" fmla="*/ 1468 h 2077"/>
                          <a:gd name="T48" fmla="*/ 1407 w 1565"/>
                          <a:gd name="T49" fmla="*/ 1485 h 2077"/>
                          <a:gd name="T50" fmla="*/ 1368 w 1565"/>
                          <a:gd name="T51" fmla="*/ 1623 h 2077"/>
                          <a:gd name="T52" fmla="*/ 1294 w 1565"/>
                          <a:gd name="T53" fmla="*/ 1763 h 2077"/>
                          <a:gd name="T54" fmla="*/ 1190 w 1565"/>
                          <a:gd name="T55" fmla="*/ 1893 h 2077"/>
                          <a:gd name="T56" fmla="*/ 1054 w 1565"/>
                          <a:gd name="T57" fmla="*/ 1999 h 2077"/>
                          <a:gd name="T58" fmla="*/ 894 w 1565"/>
                          <a:gd name="T59" fmla="*/ 2065 h 2077"/>
                          <a:gd name="T60" fmla="*/ 725 w 1565"/>
                          <a:gd name="T61" fmla="*/ 2074 h 2077"/>
                          <a:gd name="T62" fmla="*/ 560 w 1565"/>
                          <a:gd name="T63" fmla="*/ 2026 h 2077"/>
                          <a:gd name="T64" fmla="*/ 415 w 1565"/>
                          <a:gd name="T65" fmla="*/ 1933 h 2077"/>
                          <a:gd name="T66" fmla="*/ 299 w 1565"/>
                          <a:gd name="T67" fmla="*/ 1810 h 2077"/>
                          <a:gd name="T68" fmla="*/ 216 w 1565"/>
                          <a:gd name="T69" fmla="*/ 1670 h 2077"/>
                          <a:gd name="T70" fmla="*/ 167 w 1565"/>
                          <a:gd name="T71" fmla="*/ 1530 h 2077"/>
                          <a:gd name="T72" fmla="*/ 136 w 1565"/>
                          <a:gd name="T73" fmla="*/ 1477 h 2077"/>
                          <a:gd name="T74" fmla="*/ 99 w 1565"/>
                          <a:gd name="T75" fmla="*/ 1436 h 2077"/>
                          <a:gd name="T76" fmla="*/ 57 w 1565"/>
                          <a:gd name="T77" fmla="*/ 1349 h 2077"/>
                          <a:gd name="T78" fmla="*/ 16 w 1565"/>
                          <a:gd name="T79" fmla="*/ 1217 h 2077"/>
                          <a:gd name="T80" fmla="*/ 0 w 1565"/>
                          <a:gd name="T81" fmla="*/ 1116 h 2077"/>
                          <a:gd name="T82" fmla="*/ 7 w 1565"/>
                          <a:gd name="T83" fmla="*/ 1050 h 2077"/>
                          <a:gd name="T84" fmla="*/ 27 w 1565"/>
                          <a:gd name="T85" fmla="*/ 1010 h 2077"/>
                          <a:gd name="T86" fmla="*/ 58 w 1565"/>
                          <a:gd name="T87" fmla="*/ 993 h 2077"/>
                          <a:gd name="T88" fmla="*/ 93 w 1565"/>
                          <a:gd name="T89" fmla="*/ 991 h 2077"/>
                          <a:gd name="T90" fmla="*/ 57 w 1565"/>
                          <a:gd name="T91" fmla="*/ 839 h 2077"/>
                          <a:gd name="T92" fmla="*/ 49 w 1565"/>
                          <a:gd name="T93" fmla="*/ 680 h 2077"/>
                          <a:gd name="T94" fmla="*/ 81 w 1565"/>
                          <a:gd name="T95" fmla="*/ 523 h 2077"/>
                          <a:gd name="T96" fmla="*/ 153 w 1565"/>
                          <a:gd name="T97" fmla="*/ 376 h 2077"/>
                          <a:gd name="T98" fmla="*/ 249 w 1565"/>
                          <a:gd name="T99" fmla="*/ 257 h 2077"/>
                          <a:gd name="T100" fmla="*/ 374 w 1565"/>
                          <a:gd name="T101" fmla="*/ 147 h 2077"/>
                          <a:gd name="T102" fmla="*/ 498 w 1565"/>
                          <a:gd name="T103" fmla="*/ 68 h 2077"/>
                          <a:gd name="T104" fmla="*/ 632 w 1565"/>
                          <a:gd name="T105" fmla="*/ 18 h 2077"/>
                          <a:gd name="T106" fmla="*/ 788 w 1565"/>
                          <a:gd name="T107" fmla="*/ 0 h 207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</a:cxnLst>
                        <a:rect l="0" t="0" r="r" b="b"/>
                        <a:pathLst>
                          <a:path w="1565" h="2077">
                            <a:moveTo>
                              <a:pt x="788" y="0"/>
                            </a:moveTo>
                            <a:lnTo>
                              <a:pt x="839" y="1"/>
                            </a:lnTo>
                            <a:lnTo>
                              <a:pt x="886" y="6"/>
                            </a:lnTo>
                            <a:lnTo>
                              <a:pt x="930" y="13"/>
                            </a:lnTo>
                            <a:lnTo>
                              <a:pt x="972" y="24"/>
                            </a:lnTo>
                            <a:lnTo>
                              <a:pt x="1010" y="35"/>
                            </a:lnTo>
                            <a:lnTo>
                              <a:pt x="1048" y="50"/>
                            </a:lnTo>
                            <a:lnTo>
                              <a:pt x="1081" y="66"/>
                            </a:lnTo>
                            <a:lnTo>
                              <a:pt x="1112" y="83"/>
                            </a:lnTo>
                            <a:lnTo>
                              <a:pt x="1146" y="104"/>
                            </a:lnTo>
                            <a:lnTo>
                              <a:pt x="1177" y="125"/>
                            </a:lnTo>
                            <a:lnTo>
                              <a:pt x="1204" y="146"/>
                            </a:lnTo>
                            <a:lnTo>
                              <a:pt x="1226" y="166"/>
                            </a:lnTo>
                            <a:lnTo>
                              <a:pt x="1245" y="187"/>
                            </a:lnTo>
                            <a:lnTo>
                              <a:pt x="1261" y="205"/>
                            </a:lnTo>
                            <a:lnTo>
                              <a:pt x="1274" y="221"/>
                            </a:lnTo>
                            <a:lnTo>
                              <a:pt x="1284" y="235"/>
                            </a:lnTo>
                            <a:lnTo>
                              <a:pt x="1290" y="244"/>
                            </a:lnTo>
                            <a:lnTo>
                              <a:pt x="1294" y="251"/>
                            </a:lnTo>
                            <a:lnTo>
                              <a:pt x="1296" y="254"/>
                            </a:lnTo>
                            <a:lnTo>
                              <a:pt x="1297" y="254"/>
                            </a:lnTo>
                            <a:lnTo>
                              <a:pt x="1301" y="254"/>
                            </a:lnTo>
                            <a:lnTo>
                              <a:pt x="1306" y="255"/>
                            </a:lnTo>
                            <a:lnTo>
                              <a:pt x="1314" y="257"/>
                            </a:lnTo>
                            <a:lnTo>
                              <a:pt x="1323" y="259"/>
                            </a:lnTo>
                            <a:lnTo>
                              <a:pt x="1333" y="262"/>
                            </a:lnTo>
                            <a:lnTo>
                              <a:pt x="1345" y="268"/>
                            </a:lnTo>
                            <a:lnTo>
                              <a:pt x="1357" y="274"/>
                            </a:lnTo>
                            <a:lnTo>
                              <a:pt x="1371" y="282"/>
                            </a:lnTo>
                            <a:lnTo>
                              <a:pt x="1385" y="291"/>
                            </a:lnTo>
                            <a:lnTo>
                              <a:pt x="1399" y="303"/>
                            </a:lnTo>
                            <a:lnTo>
                              <a:pt x="1414" y="317"/>
                            </a:lnTo>
                            <a:lnTo>
                              <a:pt x="1429" y="333"/>
                            </a:lnTo>
                            <a:lnTo>
                              <a:pt x="1443" y="351"/>
                            </a:lnTo>
                            <a:lnTo>
                              <a:pt x="1456" y="372"/>
                            </a:lnTo>
                            <a:lnTo>
                              <a:pt x="1469" y="395"/>
                            </a:lnTo>
                            <a:lnTo>
                              <a:pt x="1480" y="422"/>
                            </a:lnTo>
                            <a:lnTo>
                              <a:pt x="1491" y="452"/>
                            </a:lnTo>
                            <a:lnTo>
                              <a:pt x="1501" y="485"/>
                            </a:lnTo>
                            <a:lnTo>
                              <a:pt x="1508" y="522"/>
                            </a:lnTo>
                            <a:lnTo>
                              <a:pt x="1514" y="563"/>
                            </a:lnTo>
                            <a:lnTo>
                              <a:pt x="1518" y="607"/>
                            </a:lnTo>
                            <a:lnTo>
                              <a:pt x="1519" y="655"/>
                            </a:lnTo>
                            <a:lnTo>
                              <a:pt x="1518" y="708"/>
                            </a:lnTo>
                            <a:lnTo>
                              <a:pt x="1514" y="765"/>
                            </a:lnTo>
                            <a:lnTo>
                              <a:pt x="1508" y="826"/>
                            </a:lnTo>
                            <a:lnTo>
                              <a:pt x="1497" y="893"/>
                            </a:lnTo>
                            <a:lnTo>
                              <a:pt x="1487" y="941"/>
                            </a:lnTo>
                            <a:lnTo>
                              <a:pt x="1472" y="991"/>
                            </a:lnTo>
                            <a:lnTo>
                              <a:pt x="1483" y="990"/>
                            </a:lnTo>
                            <a:lnTo>
                              <a:pt x="1495" y="991"/>
                            </a:lnTo>
                            <a:lnTo>
                              <a:pt x="1506" y="993"/>
                            </a:lnTo>
                            <a:lnTo>
                              <a:pt x="1518" y="996"/>
                            </a:lnTo>
                            <a:lnTo>
                              <a:pt x="1527" y="1002"/>
                            </a:lnTo>
                            <a:lnTo>
                              <a:pt x="1537" y="1010"/>
                            </a:lnTo>
                            <a:lnTo>
                              <a:pt x="1545" y="1020"/>
                            </a:lnTo>
                            <a:lnTo>
                              <a:pt x="1553" y="1032"/>
                            </a:lnTo>
                            <a:lnTo>
                              <a:pt x="1558" y="1048"/>
                            </a:lnTo>
                            <a:lnTo>
                              <a:pt x="1563" y="1068"/>
                            </a:lnTo>
                            <a:lnTo>
                              <a:pt x="1565" y="1090"/>
                            </a:lnTo>
                            <a:lnTo>
                              <a:pt x="1564" y="1116"/>
                            </a:lnTo>
                            <a:lnTo>
                              <a:pt x="1561" y="1144"/>
                            </a:lnTo>
                            <a:lnTo>
                              <a:pt x="1556" y="1178"/>
                            </a:lnTo>
                            <a:lnTo>
                              <a:pt x="1549" y="1217"/>
                            </a:lnTo>
                            <a:lnTo>
                              <a:pt x="1537" y="1258"/>
                            </a:lnTo>
                            <a:lnTo>
                              <a:pt x="1522" y="1307"/>
                            </a:lnTo>
                            <a:lnTo>
                              <a:pt x="1508" y="1349"/>
                            </a:lnTo>
                            <a:lnTo>
                              <a:pt x="1494" y="1384"/>
                            </a:lnTo>
                            <a:lnTo>
                              <a:pt x="1480" y="1413"/>
                            </a:lnTo>
                            <a:lnTo>
                              <a:pt x="1466" y="1436"/>
                            </a:lnTo>
                            <a:lnTo>
                              <a:pt x="1454" y="1454"/>
                            </a:lnTo>
                            <a:lnTo>
                              <a:pt x="1441" y="1468"/>
                            </a:lnTo>
                            <a:lnTo>
                              <a:pt x="1429" y="1477"/>
                            </a:lnTo>
                            <a:lnTo>
                              <a:pt x="1418" y="1482"/>
                            </a:lnTo>
                            <a:lnTo>
                              <a:pt x="1407" y="1485"/>
                            </a:lnTo>
                            <a:lnTo>
                              <a:pt x="1398" y="1530"/>
                            </a:lnTo>
                            <a:lnTo>
                              <a:pt x="1385" y="1576"/>
                            </a:lnTo>
                            <a:lnTo>
                              <a:pt x="1368" y="1623"/>
                            </a:lnTo>
                            <a:lnTo>
                              <a:pt x="1348" y="1670"/>
                            </a:lnTo>
                            <a:lnTo>
                              <a:pt x="1323" y="1717"/>
                            </a:lnTo>
                            <a:lnTo>
                              <a:pt x="1294" y="1763"/>
                            </a:lnTo>
                            <a:lnTo>
                              <a:pt x="1264" y="1809"/>
                            </a:lnTo>
                            <a:lnTo>
                              <a:pt x="1228" y="1852"/>
                            </a:lnTo>
                            <a:lnTo>
                              <a:pt x="1190" y="1893"/>
                            </a:lnTo>
                            <a:lnTo>
                              <a:pt x="1148" y="1931"/>
                            </a:lnTo>
                            <a:lnTo>
                              <a:pt x="1102" y="1967"/>
                            </a:lnTo>
                            <a:lnTo>
                              <a:pt x="1054" y="1999"/>
                            </a:lnTo>
                            <a:lnTo>
                              <a:pt x="1003" y="2025"/>
                            </a:lnTo>
                            <a:lnTo>
                              <a:pt x="950" y="2048"/>
                            </a:lnTo>
                            <a:lnTo>
                              <a:pt x="894" y="2065"/>
                            </a:lnTo>
                            <a:lnTo>
                              <a:pt x="839" y="2074"/>
                            </a:lnTo>
                            <a:lnTo>
                              <a:pt x="782" y="2077"/>
                            </a:lnTo>
                            <a:lnTo>
                              <a:pt x="725" y="2074"/>
                            </a:lnTo>
                            <a:lnTo>
                              <a:pt x="670" y="2065"/>
                            </a:lnTo>
                            <a:lnTo>
                              <a:pt x="614" y="2049"/>
                            </a:lnTo>
                            <a:lnTo>
                              <a:pt x="560" y="2026"/>
                            </a:lnTo>
                            <a:lnTo>
                              <a:pt x="508" y="1999"/>
                            </a:lnTo>
                            <a:lnTo>
                              <a:pt x="459" y="1968"/>
                            </a:lnTo>
                            <a:lnTo>
                              <a:pt x="415" y="1933"/>
                            </a:lnTo>
                            <a:lnTo>
                              <a:pt x="373" y="1894"/>
                            </a:lnTo>
                            <a:lnTo>
                              <a:pt x="335" y="1853"/>
                            </a:lnTo>
                            <a:lnTo>
                              <a:pt x="299" y="1810"/>
                            </a:lnTo>
                            <a:lnTo>
                              <a:pt x="268" y="1764"/>
                            </a:lnTo>
                            <a:lnTo>
                              <a:pt x="241" y="1718"/>
                            </a:lnTo>
                            <a:lnTo>
                              <a:pt x="216" y="1670"/>
                            </a:lnTo>
                            <a:lnTo>
                              <a:pt x="196" y="1624"/>
                            </a:lnTo>
                            <a:lnTo>
                              <a:pt x="180" y="1577"/>
                            </a:lnTo>
                            <a:lnTo>
                              <a:pt x="167" y="1530"/>
                            </a:lnTo>
                            <a:lnTo>
                              <a:pt x="158" y="1485"/>
                            </a:lnTo>
                            <a:lnTo>
                              <a:pt x="148" y="1482"/>
                            </a:lnTo>
                            <a:lnTo>
                              <a:pt x="136" y="1477"/>
                            </a:lnTo>
                            <a:lnTo>
                              <a:pt x="124" y="1468"/>
                            </a:lnTo>
                            <a:lnTo>
                              <a:pt x="111" y="1454"/>
                            </a:lnTo>
                            <a:lnTo>
                              <a:pt x="99" y="1436"/>
                            </a:lnTo>
                            <a:lnTo>
                              <a:pt x="85" y="1413"/>
                            </a:lnTo>
                            <a:lnTo>
                              <a:pt x="71" y="1384"/>
                            </a:lnTo>
                            <a:lnTo>
                              <a:pt x="57" y="1349"/>
                            </a:lnTo>
                            <a:lnTo>
                              <a:pt x="42" y="1308"/>
                            </a:lnTo>
                            <a:lnTo>
                              <a:pt x="27" y="1259"/>
                            </a:lnTo>
                            <a:lnTo>
                              <a:pt x="16" y="1217"/>
                            </a:lnTo>
                            <a:lnTo>
                              <a:pt x="8" y="1179"/>
                            </a:lnTo>
                            <a:lnTo>
                              <a:pt x="3" y="1145"/>
                            </a:lnTo>
                            <a:lnTo>
                              <a:pt x="0" y="1116"/>
                            </a:lnTo>
                            <a:lnTo>
                              <a:pt x="0" y="1090"/>
                            </a:lnTo>
                            <a:lnTo>
                              <a:pt x="2" y="1069"/>
                            </a:lnTo>
                            <a:lnTo>
                              <a:pt x="7" y="1050"/>
                            </a:lnTo>
                            <a:lnTo>
                              <a:pt x="12" y="1034"/>
                            </a:lnTo>
                            <a:lnTo>
                              <a:pt x="18" y="1021"/>
                            </a:lnTo>
                            <a:lnTo>
                              <a:pt x="27" y="1010"/>
                            </a:lnTo>
                            <a:lnTo>
                              <a:pt x="37" y="1003"/>
                            </a:lnTo>
                            <a:lnTo>
                              <a:pt x="47" y="997"/>
                            </a:lnTo>
                            <a:lnTo>
                              <a:pt x="58" y="993"/>
                            </a:lnTo>
                            <a:lnTo>
                              <a:pt x="70" y="991"/>
                            </a:lnTo>
                            <a:lnTo>
                              <a:pt x="81" y="991"/>
                            </a:lnTo>
                            <a:lnTo>
                              <a:pt x="93" y="991"/>
                            </a:lnTo>
                            <a:lnTo>
                              <a:pt x="77" y="942"/>
                            </a:lnTo>
                            <a:lnTo>
                              <a:pt x="66" y="893"/>
                            </a:lnTo>
                            <a:lnTo>
                              <a:pt x="57" y="839"/>
                            </a:lnTo>
                            <a:lnTo>
                              <a:pt x="50" y="784"/>
                            </a:lnTo>
                            <a:lnTo>
                              <a:pt x="48" y="731"/>
                            </a:lnTo>
                            <a:lnTo>
                              <a:pt x="49" y="680"/>
                            </a:lnTo>
                            <a:lnTo>
                              <a:pt x="55" y="629"/>
                            </a:lnTo>
                            <a:lnTo>
                              <a:pt x="65" y="579"/>
                            </a:lnTo>
                            <a:lnTo>
                              <a:pt x="81" y="523"/>
                            </a:lnTo>
                            <a:lnTo>
                              <a:pt x="101" y="471"/>
                            </a:lnTo>
                            <a:lnTo>
                              <a:pt x="125" y="422"/>
                            </a:lnTo>
                            <a:lnTo>
                              <a:pt x="153" y="376"/>
                            </a:lnTo>
                            <a:lnTo>
                              <a:pt x="183" y="334"/>
                            </a:lnTo>
                            <a:lnTo>
                              <a:pt x="215" y="294"/>
                            </a:lnTo>
                            <a:lnTo>
                              <a:pt x="249" y="257"/>
                            </a:lnTo>
                            <a:lnTo>
                              <a:pt x="289" y="218"/>
                            </a:lnTo>
                            <a:lnTo>
                              <a:pt x="330" y="180"/>
                            </a:lnTo>
                            <a:lnTo>
                              <a:pt x="374" y="147"/>
                            </a:lnTo>
                            <a:lnTo>
                              <a:pt x="419" y="116"/>
                            </a:lnTo>
                            <a:lnTo>
                              <a:pt x="457" y="91"/>
                            </a:lnTo>
                            <a:lnTo>
                              <a:pt x="498" y="68"/>
                            </a:lnTo>
                            <a:lnTo>
                              <a:pt x="541" y="48"/>
                            </a:lnTo>
                            <a:lnTo>
                              <a:pt x="584" y="31"/>
                            </a:lnTo>
                            <a:lnTo>
                              <a:pt x="632" y="18"/>
                            </a:lnTo>
                            <a:lnTo>
                              <a:pt x="683" y="8"/>
                            </a:lnTo>
                            <a:lnTo>
                              <a:pt x="735" y="4"/>
                            </a:lnTo>
                            <a:lnTo>
                              <a:pt x="788" y="0"/>
                            </a:lnTo>
                            <a:close/>
                          </a:path>
                        </a:pathLst>
                      </a:custGeom>
                      <a:grpFill/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" name="Freeform 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9" y="-8384"/>
                        <a:ext cx="592" cy="302"/>
                      </a:xfrm>
                      <a:custGeom>
                        <a:avLst/>
                        <a:gdLst>
                          <a:gd name="T0" fmla="*/ 1235 w 2960"/>
                          <a:gd name="T1" fmla="*/ 881 h 1510"/>
                          <a:gd name="T2" fmla="*/ 1342 w 2960"/>
                          <a:gd name="T3" fmla="*/ 563 h 1510"/>
                          <a:gd name="T4" fmla="*/ 1285 w 2960"/>
                          <a:gd name="T5" fmla="*/ 429 h 1510"/>
                          <a:gd name="T6" fmla="*/ 1281 w 2960"/>
                          <a:gd name="T7" fmla="*/ 338 h 1510"/>
                          <a:gd name="T8" fmla="*/ 1317 w 2960"/>
                          <a:gd name="T9" fmla="*/ 278 h 1510"/>
                          <a:gd name="T10" fmla="*/ 1372 w 2960"/>
                          <a:gd name="T11" fmla="*/ 246 h 1510"/>
                          <a:gd name="T12" fmla="*/ 1429 w 2960"/>
                          <a:gd name="T13" fmla="*/ 231 h 1510"/>
                          <a:gd name="T14" fmla="*/ 1470 w 2960"/>
                          <a:gd name="T15" fmla="*/ 228 h 1510"/>
                          <a:gd name="T16" fmla="*/ 1490 w 2960"/>
                          <a:gd name="T17" fmla="*/ 228 h 1510"/>
                          <a:gd name="T18" fmla="*/ 1531 w 2960"/>
                          <a:gd name="T19" fmla="*/ 231 h 1510"/>
                          <a:gd name="T20" fmla="*/ 1588 w 2960"/>
                          <a:gd name="T21" fmla="*/ 246 h 1510"/>
                          <a:gd name="T22" fmla="*/ 1643 w 2960"/>
                          <a:gd name="T23" fmla="*/ 278 h 1510"/>
                          <a:gd name="T24" fmla="*/ 1679 w 2960"/>
                          <a:gd name="T25" fmla="*/ 338 h 1510"/>
                          <a:gd name="T26" fmla="*/ 1675 w 2960"/>
                          <a:gd name="T27" fmla="*/ 429 h 1510"/>
                          <a:gd name="T28" fmla="*/ 1618 w 2960"/>
                          <a:gd name="T29" fmla="*/ 563 h 1510"/>
                          <a:gd name="T30" fmla="*/ 1725 w 2960"/>
                          <a:gd name="T31" fmla="*/ 881 h 1510"/>
                          <a:gd name="T32" fmla="*/ 2008 w 2960"/>
                          <a:gd name="T33" fmla="*/ 1 h 1510"/>
                          <a:gd name="T34" fmla="*/ 2064 w 2960"/>
                          <a:gd name="T35" fmla="*/ 37 h 1510"/>
                          <a:gd name="T36" fmla="*/ 2184 w 2960"/>
                          <a:gd name="T37" fmla="*/ 108 h 1510"/>
                          <a:gd name="T38" fmla="*/ 2355 w 2960"/>
                          <a:gd name="T39" fmla="*/ 192 h 1510"/>
                          <a:gd name="T40" fmla="*/ 2564 w 2960"/>
                          <a:gd name="T41" fmla="*/ 273 h 1510"/>
                          <a:gd name="T42" fmla="*/ 2757 w 2960"/>
                          <a:gd name="T43" fmla="*/ 336 h 1510"/>
                          <a:gd name="T44" fmla="*/ 2869 w 2960"/>
                          <a:gd name="T45" fmla="*/ 434 h 1510"/>
                          <a:gd name="T46" fmla="*/ 2931 w 2960"/>
                          <a:gd name="T47" fmla="*/ 563 h 1510"/>
                          <a:gd name="T48" fmla="*/ 2957 w 2960"/>
                          <a:gd name="T49" fmla="*/ 702 h 1510"/>
                          <a:gd name="T50" fmla="*/ 2959 w 2960"/>
                          <a:gd name="T51" fmla="*/ 826 h 1510"/>
                          <a:gd name="T52" fmla="*/ 2956 w 2960"/>
                          <a:gd name="T53" fmla="*/ 882 h 1510"/>
                          <a:gd name="T54" fmla="*/ 2946 w 2960"/>
                          <a:gd name="T55" fmla="*/ 986 h 1510"/>
                          <a:gd name="T56" fmla="*/ 2933 w 2960"/>
                          <a:gd name="T57" fmla="*/ 1110 h 1510"/>
                          <a:gd name="T58" fmla="*/ 2916 w 2960"/>
                          <a:gd name="T59" fmla="*/ 1166 h 1510"/>
                          <a:gd name="T60" fmla="*/ 2841 w 2960"/>
                          <a:gd name="T61" fmla="*/ 1208 h 1510"/>
                          <a:gd name="T62" fmla="*/ 2696 w 2960"/>
                          <a:gd name="T63" fmla="*/ 1276 h 1510"/>
                          <a:gd name="T64" fmla="*/ 2483 w 2960"/>
                          <a:gd name="T65" fmla="*/ 1356 h 1510"/>
                          <a:gd name="T66" fmla="*/ 2207 w 2960"/>
                          <a:gd name="T67" fmla="*/ 1432 h 1510"/>
                          <a:gd name="T68" fmla="*/ 1871 w 2960"/>
                          <a:gd name="T69" fmla="*/ 1489 h 1510"/>
                          <a:gd name="T70" fmla="*/ 1479 w 2960"/>
                          <a:gd name="T71" fmla="*/ 1510 h 1510"/>
                          <a:gd name="T72" fmla="*/ 1089 w 2960"/>
                          <a:gd name="T73" fmla="*/ 1488 h 1510"/>
                          <a:gd name="T74" fmla="*/ 753 w 2960"/>
                          <a:gd name="T75" fmla="*/ 1432 h 1510"/>
                          <a:gd name="T76" fmla="*/ 477 w 2960"/>
                          <a:gd name="T77" fmla="*/ 1356 h 1510"/>
                          <a:gd name="T78" fmla="*/ 264 w 2960"/>
                          <a:gd name="T79" fmla="*/ 1276 h 1510"/>
                          <a:gd name="T80" fmla="*/ 119 w 2960"/>
                          <a:gd name="T81" fmla="*/ 1208 h 1510"/>
                          <a:gd name="T82" fmla="*/ 44 w 2960"/>
                          <a:gd name="T83" fmla="*/ 1166 h 1510"/>
                          <a:gd name="T84" fmla="*/ 27 w 2960"/>
                          <a:gd name="T85" fmla="*/ 1110 h 1510"/>
                          <a:gd name="T86" fmla="*/ 14 w 2960"/>
                          <a:gd name="T87" fmla="*/ 986 h 1510"/>
                          <a:gd name="T88" fmla="*/ 4 w 2960"/>
                          <a:gd name="T89" fmla="*/ 882 h 1510"/>
                          <a:gd name="T90" fmla="*/ 1 w 2960"/>
                          <a:gd name="T91" fmla="*/ 826 h 1510"/>
                          <a:gd name="T92" fmla="*/ 3 w 2960"/>
                          <a:gd name="T93" fmla="*/ 702 h 1510"/>
                          <a:gd name="T94" fmla="*/ 28 w 2960"/>
                          <a:gd name="T95" fmla="*/ 563 h 1510"/>
                          <a:gd name="T96" fmla="*/ 91 w 2960"/>
                          <a:gd name="T97" fmla="*/ 434 h 1510"/>
                          <a:gd name="T98" fmla="*/ 202 w 2960"/>
                          <a:gd name="T99" fmla="*/ 336 h 1510"/>
                          <a:gd name="T100" fmla="*/ 396 w 2960"/>
                          <a:gd name="T101" fmla="*/ 273 h 1510"/>
                          <a:gd name="T102" fmla="*/ 604 w 2960"/>
                          <a:gd name="T103" fmla="*/ 192 h 1510"/>
                          <a:gd name="T104" fmla="*/ 775 w 2960"/>
                          <a:gd name="T105" fmla="*/ 108 h 1510"/>
                          <a:gd name="T106" fmla="*/ 896 w 2960"/>
                          <a:gd name="T107" fmla="*/ 37 h 1510"/>
                          <a:gd name="T108" fmla="*/ 951 w 2960"/>
                          <a:gd name="T109" fmla="*/ 1 h 15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</a:cxnLst>
                        <a:rect l="0" t="0" r="r" b="b"/>
                        <a:pathLst>
                          <a:path w="2960" h="1510">
                            <a:moveTo>
                              <a:pt x="954" y="0"/>
                            </a:moveTo>
                            <a:lnTo>
                              <a:pt x="1190" y="742"/>
                            </a:lnTo>
                            <a:lnTo>
                              <a:pt x="1234" y="883"/>
                            </a:lnTo>
                            <a:lnTo>
                              <a:pt x="1235" y="881"/>
                            </a:lnTo>
                            <a:lnTo>
                              <a:pt x="1274" y="999"/>
                            </a:lnTo>
                            <a:lnTo>
                              <a:pt x="1398" y="648"/>
                            </a:lnTo>
                            <a:lnTo>
                              <a:pt x="1368" y="604"/>
                            </a:lnTo>
                            <a:lnTo>
                              <a:pt x="1342" y="563"/>
                            </a:lnTo>
                            <a:lnTo>
                              <a:pt x="1322" y="525"/>
                            </a:lnTo>
                            <a:lnTo>
                              <a:pt x="1305" y="491"/>
                            </a:lnTo>
                            <a:lnTo>
                              <a:pt x="1293" y="459"/>
                            </a:lnTo>
                            <a:lnTo>
                              <a:pt x="1285" y="429"/>
                            </a:lnTo>
                            <a:lnTo>
                              <a:pt x="1279" y="403"/>
                            </a:lnTo>
                            <a:lnTo>
                              <a:pt x="1277" y="379"/>
                            </a:lnTo>
                            <a:lnTo>
                              <a:pt x="1278" y="357"/>
                            </a:lnTo>
                            <a:lnTo>
                              <a:pt x="1281" y="338"/>
                            </a:lnTo>
                            <a:lnTo>
                              <a:pt x="1288" y="320"/>
                            </a:lnTo>
                            <a:lnTo>
                              <a:pt x="1295" y="304"/>
                            </a:lnTo>
                            <a:lnTo>
                              <a:pt x="1306" y="291"/>
                            </a:lnTo>
                            <a:lnTo>
                              <a:pt x="1317" y="278"/>
                            </a:lnTo>
                            <a:lnTo>
                              <a:pt x="1329" y="268"/>
                            </a:lnTo>
                            <a:lnTo>
                              <a:pt x="1343" y="259"/>
                            </a:lnTo>
                            <a:lnTo>
                              <a:pt x="1357" y="251"/>
                            </a:lnTo>
                            <a:lnTo>
                              <a:pt x="1372" y="246"/>
                            </a:lnTo>
                            <a:lnTo>
                              <a:pt x="1387" y="241"/>
                            </a:lnTo>
                            <a:lnTo>
                              <a:pt x="1401" y="236"/>
                            </a:lnTo>
                            <a:lnTo>
                              <a:pt x="1416" y="233"/>
                            </a:lnTo>
                            <a:lnTo>
                              <a:pt x="1429" y="231"/>
                            </a:lnTo>
                            <a:lnTo>
                              <a:pt x="1442" y="230"/>
                            </a:lnTo>
                            <a:lnTo>
                              <a:pt x="1453" y="229"/>
                            </a:lnTo>
                            <a:lnTo>
                              <a:pt x="1463" y="228"/>
                            </a:lnTo>
                            <a:lnTo>
                              <a:pt x="1470" y="228"/>
                            </a:lnTo>
                            <a:lnTo>
                              <a:pt x="1477" y="228"/>
                            </a:lnTo>
                            <a:lnTo>
                              <a:pt x="1479" y="228"/>
                            </a:lnTo>
                            <a:lnTo>
                              <a:pt x="1483" y="228"/>
                            </a:lnTo>
                            <a:lnTo>
                              <a:pt x="1490" y="228"/>
                            </a:lnTo>
                            <a:lnTo>
                              <a:pt x="1497" y="228"/>
                            </a:lnTo>
                            <a:lnTo>
                              <a:pt x="1507" y="229"/>
                            </a:lnTo>
                            <a:lnTo>
                              <a:pt x="1518" y="230"/>
                            </a:lnTo>
                            <a:lnTo>
                              <a:pt x="1531" y="231"/>
                            </a:lnTo>
                            <a:lnTo>
                              <a:pt x="1544" y="233"/>
                            </a:lnTo>
                            <a:lnTo>
                              <a:pt x="1559" y="236"/>
                            </a:lnTo>
                            <a:lnTo>
                              <a:pt x="1573" y="241"/>
                            </a:lnTo>
                            <a:lnTo>
                              <a:pt x="1588" y="246"/>
                            </a:lnTo>
                            <a:lnTo>
                              <a:pt x="1603" y="251"/>
                            </a:lnTo>
                            <a:lnTo>
                              <a:pt x="1617" y="259"/>
                            </a:lnTo>
                            <a:lnTo>
                              <a:pt x="1631" y="268"/>
                            </a:lnTo>
                            <a:lnTo>
                              <a:pt x="1643" y="278"/>
                            </a:lnTo>
                            <a:lnTo>
                              <a:pt x="1654" y="291"/>
                            </a:lnTo>
                            <a:lnTo>
                              <a:pt x="1665" y="304"/>
                            </a:lnTo>
                            <a:lnTo>
                              <a:pt x="1672" y="320"/>
                            </a:lnTo>
                            <a:lnTo>
                              <a:pt x="1679" y="338"/>
                            </a:lnTo>
                            <a:lnTo>
                              <a:pt x="1682" y="357"/>
                            </a:lnTo>
                            <a:lnTo>
                              <a:pt x="1683" y="379"/>
                            </a:lnTo>
                            <a:lnTo>
                              <a:pt x="1681" y="403"/>
                            </a:lnTo>
                            <a:lnTo>
                              <a:pt x="1675" y="429"/>
                            </a:lnTo>
                            <a:lnTo>
                              <a:pt x="1667" y="459"/>
                            </a:lnTo>
                            <a:lnTo>
                              <a:pt x="1655" y="491"/>
                            </a:lnTo>
                            <a:lnTo>
                              <a:pt x="1638" y="525"/>
                            </a:lnTo>
                            <a:lnTo>
                              <a:pt x="1618" y="563"/>
                            </a:lnTo>
                            <a:lnTo>
                              <a:pt x="1592" y="604"/>
                            </a:lnTo>
                            <a:lnTo>
                              <a:pt x="1562" y="648"/>
                            </a:lnTo>
                            <a:lnTo>
                              <a:pt x="1686" y="999"/>
                            </a:lnTo>
                            <a:lnTo>
                              <a:pt x="1725" y="881"/>
                            </a:lnTo>
                            <a:lnTo>
                              <a:pt x="1726" y="883"/>
                            </a:lnTo>
                            <a:lnTo>
                              <a:pt x="1769" y="742"/>
                            </a:lnTo>
                            <a:lnTo>
                              <a:pt x="2005" y="0"/>
                            </a:lnTo>
                            <a:lnTo>
                              <a:pt x="2008" y="1"/>
                            </a:lnTo>
                            <a:lnTo>
                              <a:pt x="2015" y="6"/>
                            </a:lnTo>
                            <a:lnTo>
                              <a:pt x="2027" y="14"/>
                            </a:lnTo>
                            <a:lnTo>
                              <a:pt x="2043" y="25"/>
                            </a:lnTo>
                            <a:lnTo>
                              <a:pt x="2064" y="37"/>
                            </a:lnTo>
                            <a:lnTo>
                              <a:pt x="2089" y="53"/>
                            </a:lnTo>
                            <a:lnTo>
                              <a:pt x="2116" y="69"/>
                            </a:lnTo>
                            <a:lnTo>
                              <a:pt x="2148" y="87"/>
                            </a:lnTo>
                            <a:lnTo>
                              <a:pt x="2184" y="108"/>
                            </a:lnTo>
                            <a:lnTo>
                              <a:pt x="2222" y="128"/>
                            </a:lnTo>
                            <a:lnTo>
                              <a:pt x="2264" y="149"/>
                            </a:lnTo>
                            <a:lnTo>
                              <a:pt x="2308" y="170"/>
                            </a:lnTo>
                            <a:lnTo>
                              <a:pt x="2355" y="192"/>
                            </a:lnTo>
                            <a:lnTo>
                              <a:pt x="2404" y="213"/>
                            </a:lnTo>
                            <a:lnTo>
                              <a:pt x="2455" y="233"/>
                            </a:lnTo>
                            <a:lnTo>
                              <a:pt x="2508" y="254"/>
                            </a:lnTo>
                            <a:lnTo>
                              <a:pt x="2564" y="273"/>
                            </a:lnTo>
                            <a:lnTo>
                              <a:pt x="2620" y="290"/>
                            </a:lnTo>
                            <a:lnTo>
                              <a:pt x="2678" y="306"/>
                            </a:lnTo>
                            <a:lnTo>
                              <a:pt x="2720" y="319"/>
                            </a:lnTo>
                            <a:lnTo>
                              <a:pt x="2757" y="336"/>
                            </a:lnTo>
                            <a:lnTo>
                              <a:pt x="2790" y="356"/>
                            </a:lnTo>
                            <a:lnTo>
                              <a:pt x="2820" y="379"/>
                            </a:lnTo>
                            <a:lnTo>
                              <a:pt x="2846" y="406"/>
                            </a:lnTo>
                            <a:lnTo>
                              <a:pt x="2869" y="434"/>
                            </a:lnTo>
                            <a:lnTo>
                              <a:pt x="2888" y="464"/>
                            </a:lnTo>
                            <a:lnTo>
                              <a:pt x="2906" y="496"/>
                            </a:lnTo>
                            <a:lnTo>
                              <a:pt x="2919" y="529"/>
                            </a:lnTo>
                            <a:lnTo>
                              <a:pt x="2931" y="563"/>
                            </a:lnTo>
                            <a:lnTo>
                              <a:pt x="2941" y="599"/>
                            </a:lnTo>
                            <a:lnTo>
                              <a:pt x="2947" y="633"/>
                            </a:lnTo>
                            <a:lnTo>
                              <a:pt x="2953" y="668"/>
                            </a:lnTo>
                            <a:lnTo>
                              <a:pt x="2957" y="702"/>
                            </a:lnTo>
                            <a:lnTo>
                              <a:pt x="2959" y="735"/>
                            </a:lnTo>
                            <a:lnTo>
                              <a:pt x="2960" y="767"/>
                            </a:lnTo>
                            <a:lnTo>
                              <a:pt x="2960" y="798"/>
                            </a:lnTo>
                            <a:lnTo>
                              <a:pt x="2959" y="826"/>
                            </a:lnTo>
                            <a:lnTo>
                              <a:pt x="2958" y="852"/>
                            </a:lnTo>
                            <a:lnTo>
                              <a:pt x="2958" y="855"/>
                            </a:lnTo>
                            <a:lnTo>
                              <a:pt x="2957" y="866"/>
                            </a:lnTo>
                            <a:lnTo>
                              <a:pt x="2956" y="882"/>
                            </a:lnTo>
                            <a:lnTo>
                              <a:pt x="2954" y="903"/>
                            </a:lnTo>
                            <a:lnTo>
                              <a:pt x="2951" y="928"/>
                            </a:lnTo>
                            <a:lnTo>
                              <a:pt x="2949" y="957"/>
                            </a:lnTo>
                            <a:lnTo>
                              <a:pt x="2946" y="986"/>
                            </a:lnTo>
                            <a:lnTo>
                              <a:pt x="2943" y="1017"/>
                            </a:lnTo>
                            <a:lnTo>
                              <a:pt x="2940" y="1049"/>
                            </a:lnTo>
                            <a:lnTo>
                              <a:pt x="2937" y="1080"/>
                            </a:lnTo>
                            <a:lnTo>
                              <a:pt x="2933" y="1110"/>
                            </a:lnTo>
                            <a:lnTo>
                              <a:pt x="2929" y="1137"/>
                            </a:lnTo>
                            <a:lnTo>
                              <a:pt x="2926" y="1160"/>
                            </a:lnTo>
                            <a:lnTo>
                              <a:pt x="2924" y="1162"/>
                            </a:lnTo>
                            <a:lnTo>
                              <a:pt x="2916" y="1166"/>
                            </a:lnTo>
                            <a:lnTo>
                              <a:pt x="2904" y="1173"/>
                            </a:lnTo>
                            <a:lnTo>
                              <a:pt x="2888" y="1182"/>
                            </a:lnTo>
                            <a:lnTo>
                              <a:pt x="2867" y="1194"/>
                            </a:lnTo>
                            <a:lnTo>
                              <a:pt x="2841" y="1208"/>
                            </a:lnTo>
                            <a:lnTo>
                              <a:pt x="2812" y="1223"/>
                            </a:lnTo>
                            <a:lnTo>
                              <a:pt x="2777" y="1240"/>
                            </a:lnTo>
                            <a:lnTo>
                              <a:pt x="2739" y="1257"/>
                            </a:lnTo>
                            <a:lnTo>
                              <a:pt x="2696" y="1276"/>
                            </a:lnTo>
                            <a:lnTo>
                              <a:pt x="2649" y="1295"/>
                            </a:lnTo>
                            <a:lnTo>
                              <a:pt x="2598" y="1315"/>
                            </a:lnTo>
                            <a:lnTo>
                              <a:pt x="2542" y="1336"/>
                            </a:lnTo>
                            <a:lnTo>
                              <a:pt x="2483" y="1356"/>
                            </a:lnTo>
                            <a:lnTo>
                              <a:pt x="2420" y="1376"/>
                            </a:lnTo>
                            <a:lnTo>
                              <a:pt x="2352" y="1395"/>
                            </a:lnTo>
                            <a:lnTo>
                              <a:pt x="2282" y="1413"/>
                            </a:lnTo>
                            <a:lnTo>
                              <a:pt x="2207" y="1432"/>
                            </a:lnTo>
                            <a:lnTo>
                              <a:pt x="2128" y="1449"/>
                            </a:lnTo>
                            <a:lnTo>
                              <a:pt x="2046" y="1464"/>
                            </a:lnTo>
                            <a:lnTo>
                              <a:pt x="1961" y="1477"/>
                            </a:lnTo>
                            <a:lnTo>
                              <a:pt x="1871" y="1489"/>
                            </a:lnTo>
                            <a:lnTo>
                              <a:pt x="1779" y="1498"/>
                            </a:lnTo>
                            <a:lnTo>
                              <a:pt x="1682" y="1505"/>
                            </a:lnTo>
                            <a:lnTo>
                              <a:pt x="1583" y="1509"/>
                            </a:lnTo>
                            <a:lnTo>
                              <a:pt x="1479" y="1510"/>
                            </a:lnTo>
                            <a:lnTo>
                              <a:pt x="1377" y="1509"/>
                            </a:lnTo>
                            <a:lnTo>
                              <a:pt x="1277" y="1505"/>
                            </a:lnTo>
                            <a:lnTo>
                              <a:pt x="1181" y="1498"/>
                            </a:lnTo>
                            <a:lnTo>
                              <a:pt x="1089" y="1488"/>
                            </a:lnTo>
                            <a:lnTo>
                              <a:pt x="999" y="1476"/>
                            </a:lnTo>
                            <a:lnTo>
                              <a:pt x="914" y="1464"/>
                            </a:lnTo>
                            <a:lnTo>
                              <a:pt x="832" y="1448"/>
                            </a:lnTo>
                            <a:lnTo>
                              <a:pt x="753" y="1432"/>
                            </a:lnTo>
                            <a:lnTo>
                              <a:pt x="678" y="1413"/>
                            </a:lnTo>
                            <a:lnTo>
                              <a:pt x="608" y="1395"/>
                            </a:lnTo>
                            <a:lnTo>
                              <a:pt x="540" y="1375"/>
                            </a:lnTo>
                            <a:lnTo>
                              <a:pt x="477" y="1356"/>
                            </a:lnTo>
                            <a:lnTo>
                              <a:pt x="418" y="1336"/>
                            </a:lnTo>
                            <a:lnTo>
                              <a:pt x="362" y="1315"/>
                            </a:lnTo>
                            <a:lnTo>
                              <a:pt x="311" y="1295"/>
                            </a:lnTo>
                            <a:lnTo>
                              <a:pt x="264" y="1276"/>
                            </a:lnTo>
                            <a:lnTo>
                              <a:pt x="221" y="1257"/>
                            </a:lnTo>
                            <a:lnTo>
                              <a:pt x="183" y="1239"/>
                            </a:lnTo>
                            <a:lnTo>
                              <a:pt x="148" y="1223"/>
                            </a:lnTo>
                            <a:lnTo>
                              <a:pt x="119" y="1208"/>
                            </a:lnTo>
                            <a:lnTo>
                              <a:pt x="93" y="1194"/>
                            </a:lnTo>
                            <a:lnTo>
                              <a:pt x="72" y="1182"/>
                            </a:lnTo>
                            <a:lnTo>
                              <a:pt x="56" y="1173"/>
                            </a:lnTo>
                            <a:lnTo>
                              <a:pt x="44" y="1166"/>
                            </a:lnTo>
                            <a:lnTo>
                              <a:pt x="36" y="1162"/>
                            </a:lnTo>
                            <a:lnTo>
                              <a:pt x="34" y="1160"/>
                            </a:lnTo>
                            <a:lnTo>
                              <a:pt x="31" y="1137"/>
                            </a:lnTo>
                            <a:lnTo>
                              <a:pt x="27" y="1110"/>
                            </a:lnTo>
                            <a:lnTo>
                              <a:pt x="23" y="1080"/>
                            </a:lnTo>
                            <a:lnTo>
                              <a:pt x="20" y="1049"/>
                            </a:lnTo>
                            <a:lnTo>
                              <a:pt x="17" y="1017"/>
                            </a:lnTo>
                            <a:lnTo>
                              <a:pt x="14" y="986"/>
                            </a:lnTo>
                            <a:lnTo>
                              <a:pt x="11" y="957"/>
                            </a:lnTo>
                            <a:lnTo>
                              <a:pt x="9" y="928"/>
                            </a:lnTo>
                            <a:lnTo>
                              <a:pt x="6" y="903"/>
                            </a:lnTo>
                            <a:lnTo>
                              <a:pt x="4" y="882"/>
                            </a:lnTo>
                            <a:lnTo>
                              <a:pt x="3" y="866"/>
                            </a:lnTo>
                            <a:lnTo>
                              <a:pt x="2" y="855"/>
                            </a:lnTo>
                            <a:lnTo>
                              <a:pt x="2" y="852"/>
                            </a:lnTo>
                            <a:lnTo>
                              <a:pt x="1" y="826"/>
                            </a:lnTo>
                            <a:lnTo>
                              <a:pt x="0" y="798"/>
                            </a:lnTo>
                            <a:lnTo>
                              <a:pt x="0" y="767"/>
                            </a:lnTo>
                            <a:lnTo>
                              <a:pt x="1" y="735"/>
                            </a:lnTo>
                            <a:lnTo>
                              <a:pt x="3" y="702"/>
                            </a:lnTo>
                            <a:lnTo>
                              <a:pt x="6" y="668"/>
                            </a:lnTo>
                            <a:lnTo>
                              <a:pt x="12" y="633"/>
                            </a:lnTo>
                            <a:lnTo>
                              <a:pt x="19" y="599"/>
                            </a:lnTo>
                            <a:lnTo>
                              <a:pt x="28" y="563"/>
                            </a:lnTo>
                            <a:lnTo>
                              <a:pt x="40" y="529"/>
                            </a:lnTo>
                            <a:lnTo>
                              <a:pt x="53" y="496"/>
                            </a:lnTo>
                            <a:lnTo>
                              <a:pt x="70" y="464"/>
                            </a:lnTo>
                            <a:lnTo>
                              <a:pt x="91" y="434"/>
                            </a:lnTo>
                            <a:lnTo>
                              <a:pt x="113" y="406"/>
                            </a:lnTo>
                            <a:lnTo>
                              <a:pt x="139" y="379"/>
                            </a:lnTo>
                            <a:lnTo>
                              <a:pt x="169" y="356"/>
                            </a:lnTo>
                            <a:lnTo>
                              <a:pt x="202" y="336"/>
                            </a:lnTo>
                            <a:lnTo>
                              <a:pt x="239" y="319"/>
                            </a:lnTo>
                            <a:lnTo>
                              <a:pt x="281" y="306"/>
                            </a:lnTo>
                            <a:lnTo>
                              <a:pt x="340" y="290"/>
                            </a:lnTo>
                            <a:lnTo>
                              <a:pt x="396" y="273"/>
                            </a:lnTo>
                            <a:lnTo>
                              <a:pt x="451" y="254"/>
                            </a:lnTo>
                            <a:lnTo>
                              <a:pt x="504" y="233"/>
                            </a:lnTo>
                            <a:lnTo>
                              <a:pt x="555" y="213"/>
                            </a:lnTo>
                            <a:lnTo>
                              <a:pt x="604" y="192"/>
                            </a:lnTo>
                            <a:lnTo>
                              <a:pt x="651" y="170"/>
                            </a:lnTo>
                            <a:lnTo>
                              <a:pt x="696" y="149"/>
                            </a:lnTo>
                            <a:lnTo>
                              <a:pt x="737" y="128"/>
                            </a:lnTo>
                            <a:lnTo>
                              <a:pt x="775" y="108"/>
                            </a:lnTo>
                            <a:lnTo>
                              <a:pt x="810" y="87"/>
                            </a:lnTo>
                            <a:lnTo>
                              <a:pt x="843" y="69"/>
                            </a:lnTo>
                            <a:lnTo>
                              <a:pt x="871" y="53"/>
                            </a:lnTo>
                            <a:lnTo>
                              <a:pt x="896" y="37"/>
                            </a:lnTo>
                            <a:lnTo>
                              <a:pt x="916" y="25"/>
                            </a:lnTo>
                            <a:lnTo>
                              <a:pt x="932" y="14"/>
                            </a:lnTo>
                            <a:lnTo>
                              <a:pt x="944" y="6"/>
                            </a:lnTo>
                            <a:lnTo>
                              <a:pt x="951" y="1"/>
                            </a:lnTo>
                            <a:lnTo>
                              <a:pt x="954" y="0"/>
                            </a:lnTo>
                            <a:close/>
                          </a:path>
                        </a:pathLst>
                      </a:custGeom>
                      <a:grpFill/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79" name="Freeform 16"/>
              <p:cNvSpPr>
                <a:spLocks/>
              </p:cNvSpPr>
              <p:nvPr/>
            </p:nvSpPr>
            <p:spPr bwMode="auto">
              <a:xfrm>
                <a:off x="9145469" y="651870"/>
                <a:ext cx="10657" cy="30965"/>
              </a:xfrm>
              <a:custGeom>
                <a:avLst/>
                <a:gdLst>
                  <a:gd name="T0" fmla="*/ 423 w 465"/>
                  <a:gd name="T1" fmla="*/ 22 h 1355"/>
                  <a:gd name="T2" fmla="*/ 21 w 465"/>
                  <a:gd name="T3" fmla="*/ 1165 h 1355"/>
                  <a:gd name="T4" fmla="*/ 21 w 465"/>
                  <a:gd name="T5" fmla="*/ 1228 h 1355"/>
                  <a:gd name="T6" fmla="*/ 105 w 465"/>
                  <a:gd name="T7" fmla="*/ 1313 h 1355"/>
                  <a:gd name="T8" fmla="*/ 148 w 465"/>
                  <a:gd name="T9" fmla="*/ 1334 h 1355"/>
                  <a:gd name="T10" fmla="*/ 148 w 465"/>
                  <a:gd name="T11" fmla="*/ 1334 h 1355"/>
                  <a:gd name="T12" fmla="*/ 402 w 465"/>
                  <a:gd name="T13" fmla="*/ 1355 h 1355"/>
                  <a:gd name="T14" fmla="*/ 465 w 465"/>
                  <a:gd name="T15" fmla="*/ 1292 h 1355"/>
                  <a:gd name="T16" fmla="*/ 465 w 465"/>
                  <a:gd name="T17" fmla="*/ 22 h 1355"/>
                  <a:gd name="T18" fmla="*/ 423 w 465"/>
                  <a:gd name="T19" fmla="*/ 22 h 1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5" h="1355">
                    <a:moveTo>
                      <a:pt x="423" y="22"/>
                    </a:moveTo>
                    <a:cubicBezTo>
                      <a:pt x="359" y="424"/>
                      <a:pt x="232" y="805"/>
                      <a:pt x="21" y="1165"/>
                    </a:cubicBezTo>
                    <a:cubicBezTo>
                      <a:pt x="0" y="1186"/>
                      <a:pt x="21" y="1207"/>
                      <a:pt x="21" y="1228"/>
                    </a:cubicBezTo>
                    <a:lnTo>
                      <a:pt x="105" y="1313"/>
                    </a:lnTo>
                    <a:cubicBezTo>
                      <a:pt x="127" y="1334"/>
                      <a:pt x="127" y="1334"/>
                      <a:pt x="148" y="1334"/>
                    </a:cubicBezTo>
                    <a:lnTo>
                      <a:pt x="148" y="1334"/>
                    </a:lnTo>
                    <a:cubicBezTo>
                      <a:pt x="232" y="1334"/>
                      <a:pt x="317" y="1334"/>
                      <a:pt x="402" y="1355"/>
                    </a:cubicBezTo>
                    <a:cubicBezTo>
                      <a:pt x="444" y="1355"/>
                      <a:pt x="465" y="1334"/>
                      <a:pt x="465" y="1292"/>
                    </a:cubicBezTo>
                    <a:lnTo>
                      <a:pt x="465" y="22"/>
                    </a:lnTo>
                    <a:cubicBezTo>
                      <a:pt x="465" y="0"/>
                      <a:pt x="423" y="0"/>
                      <a:pt x="423" y="2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913" r="37913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358125" y="-169682"/>
            <a:ext cx="4405384" cy="6858000"/>
          </a:xfrm>
          <a:prstGeom prst="parallelogram">
            <a:avLst>
              <a:gd name="adj" fmla="val 32991"/>
            </a:avLst>
          </a:prstGeom>
          <a:solidFill>
            <a:schemeClr val="accent4"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1364"/>
            <a:ext cx="12187395" cy="259246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947768" y="3037101"/>
            <a:ext cx="6531444" cy="3797434"/>
            <a:chOff x="4143882" y="4448138"/>
            <a:chExt cx="3429240" cy="3249027"/>
          </a:xfrm>
        </p:grpSpPr>
        <p:sp>
          <p:nvSpPr>
            <p:cNvPr id="41" name="Rectangle 40"/>
            <p:cNvSpPr/>
            <p:nvPr/>
          </p:nvSpPr>
          <p:spPr>
            <a:xfrm>
              <a:off x="4143882" y="4789794"/>
              <a:ext cx="3429240" cy="2907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Blip>
                  <a:blip r:embed="rId4"/>
                </a:buBlip>
                <a:tabLst/>
                <a:defRPr/>
              </a:pPr>
              <a:r>
                <a:rPr kumimoji="0" lang="en-US" sz="1450" b="0" i="0" u="none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ThinkITPM was founded by an IT Project Manager with over 20 years experience in the field. </a:t>
              </a:r>
              <a:r>
                <a:rPr kumimoji="0" lang="en-US" sz="145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 vision was to provide a technology staffing and consulting agency that would leverage the experience and knowledge of IT Professionals.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Blip>
                  <a:blip r:embed="rId4"/>
                </a:buBlip>
                <a:tabLst/>
                <a:defRPr/>
              </a:pPr>
              <a:r>
                <a:rPr kumimoji="0" lang="en-US" sz="1450" b="0" i="0" u="none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Many staffing agencies leverage salespeople with little to no technology background. This can make it a gamble for your firm to secure the right technology resource from those agencies.</a:t>
              </a:r>
              <a:endParaRPr kumimoji="0" lang="en-IN" sz="145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Blip>
                  <a:blip r:embed="rId4"/>
                </a:buBlip>
                <a:defRPr/>
              </a:pPr>
              <a:r>
                <a:rPr lang="en-US" sz="1450" kern="0" dirty="0">
                  <a:solidFill>
                    <a:srgbClr val="2C2C2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you work with ThinkITPM you can be assured you are working with a staffing agency that knows what it takes to successfully manage technology projects and can screen potential candidates effectively.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143882" y="4448138"/>
              <a:ext cx="2823848" cy="394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Think IT Project Management?</a:t>
              </a:r>
              <a:endParaRPr kumimoji="0" lang="en-IN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155785" y="485961"/>
            <a:ext cx="7998140" cy="2467784"/>
            <a:chOff x="4041485" y="790760"/>
            <a:chExt cx="7998140" cy="2467784"/>
          </a:xfrm>
        </p:grpSpPr>
        <p:grpSp>
          <p:nvGrpSpPr>
            <p:cNvPr id="44" name="Group 43"/>
            <p:cNvGrpSpPr/>
            <p:nvPr/>
          </p:nvGrpSpPr>
          <p:grpSpPr>
            <a:xfrm>
              <a:off x="4041485" y="790760"/>
              <a:ext cx="3965714" cy="2231473"/>
              <a:chOff x="4041485" y="804530"/>
              <a:chExt cx="3965714" cy="2231473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4041485" y="1562934"/>
                <a:ext cx="3965714" cy="1473069"/>
                <a:chOff x="2918533" y="959544"/>
                <a:chExt cx="3965714" cy="1473069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2918533" y="1410730"/>
                  <a:ext cx="3965714" cy="10218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To provide cost effective technology staffing and consulting solutions and training </a:t>
                  </a:r>
                  <a:r>
                    <a:rPr lang="en-US" sz="1400" kern="0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by 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leveraging the experience of IT professionals </a:t>
                  </a:r>
                  <a:endPara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3633578" y="959544"/>
                  <a:ext cx="267893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Times New Roman" panose="02020603050405020304" pitchFamily="18" charset="0"/>
                    </a:rPr>
                    <a:t>Company’s Vision</a:t>
                  </a:r>
                  <a:endParaRPr kumimoji="0" lang="en-I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5710115" y="804530"/>
                <a:ext cx="771768" cy="769200"/>
                <a:chOff x="3449063" y="1723036"/>
                <a:chExt cx="574341" cy="572431"/>
              </a:xfrm>
              <a:solidFill>
                <a:schemeClr val="tx2"/>
              </a:solidFill>
            </p:grpSpPr>
            <p:sp>
              <p:nvSpPr>
                <p:cNvPr id="56" name="Freeform 5"/>
                <p:cNvSpPr>
                  <a:spLocks/>
                </p:cNvSpPr>
                <p:nvPr/>
              </p:nvSpPr>
              <p:spPr bwMode="auto">
                <a:xfrm>
                  <a:off x="3513581" y="1988307"/>
                  <a:ext cx="364488" cy="307160"/>
                </a:xfrm>
                <a:custGeom>
                  <a:avLst/>
                  <a:gdLst>
                    <a:gd name="T0" fmla="*/ 1058 w 2157"/>
                    <a:gd name="T1" fmla="*/ 1858 h 1858"/>
                    <a:gd name="T2" fmla="*/ 1098 w 2157"/>
                    <a:gd name="T3" fmla="*/ 1858 h 1858"/>
                    <a:gd name="T4" fmla="*/ 1198 w 2157"/>
                    <a:gd name="T5" fmla="*/ 1758 h 1858"/>
                    <a:gd name="T6" fmla="*/ 1198 w 2157"/>
                    <a:gd name="T7" fmla="*/ 592 h 1858"/>
                    <a:gd name="T8" fmla="*/ 1924 w 2157"/>
                    <a:gd name="T9" fmla="*/ 1750 h 1858"/>
                    <a:gd name="T10" fmla="*/ 2062 w 2157"/>
                    <a:gd name="T11" fmla="*/ 1782 h 1858"/>
                    <a:gd name="T12" fmla="*/ 2096 w 2157"/>
                    <a:gd name="T13" fmla="*/ 1760 h 1858"/>
                    <a:gd name="T14" fmla="*/ 2128 w 2157"/>
                    <a:gd name="T15" fmla="*/ 1622 h 1858"/>
                    <a:gd name="T16" fmla="*/ 1328 w 2157"/>
                    <a:gd name="T17" fmla="*/ 346 h 1858"/>
                    <a:gd name="T18" fmla="*/ 1382 w 2157"/>
                    <a:gd name="T19" fmla="*/ 174 h 1858"/>
                    <a:gd name="T20" fmla="*/ 1327 w 2157"/>
                    <a:gd name="T21" fmla="*/ 0 h 1858"/>
                    <a:gd name="T22" fmla="*/ 778 w 2157"/>
                    <a:gd name="T23" fmla="*/ 136 h 1858"/>
                    <a:gd name="T24" fmla="*/ 776 w 2157"/>
                    <a:gd name="T25" fmla="*/ 174 h 1858"/>
                    <a:gd name="T26" fmla="*/ 829 w 2157"/>
                    <a:gd name="T27" fmla="*/ 347 h 1858"/>
                    <a:gd name="T28" fmla="*/ 29 w 2157"/>
                    <a:gd name="T29" fmla="*/ 1623 h 1858"/>
                    <a:gd name="T30" fmla="*/ 61 w 2157"/>
                    <a:gd name="T31" fmla="*/ 1761 h 1858"/>
                    <a:gd name="T32" fmla="*/ 95 w 2157"/>
                    <a:gd name="T33" fmla="*/ 1782 h 1858"/>
                    <a:gd name="T34" fmla="*/ 233 w 2157"/>
                    <a:gd name="T35" fmla="*/ 1750 h 1858"/>
                    <a:gd name="T36" fmla="*/ 958 w 2157"/>
                    <a:gd name="T37" fmla="*/ 592 h 1858"/>
                    <a:gd name="T38" fmla="*/ 958 w 2157"/>
                    <a:gd name="T39" fmla="*/ 1758 h 1858"/>
                    <a:gd name="T40" fmla="*/ 1058 w 2157"/>
                    <a:gd name="T41" fmla="*/ 1858 h 1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157" h="1858">
                      <a:moveTo>
                        <a:pt x="1058" y="1858"/>
                      </a:moveTo>
                      <a:cubicBezTo>
                        <a:pt x="1098" y="1858"/>
                        <a:pt x="1098" y="1858"/>
                        <a:pt x="1098" y="1858"/>
                      </a:cubicBezTo>
                      <a:cubicBezTo>
                        <a:pt x="1154" y="1858"/>
                        <a:pt x="1198" y="1813"/>
                        <a:pt x="1198" y="1758"/>
                      </a:cubicBezTo>
                      <a:cubicBezTo>
                        <a:pt x="1198" y="592"/>
                        <a:pt x="1198" y="592"/>
                        <a:pt x="1198" y="592"/>
                      </a:cubicBezTo>
                      <a:cubicBezTo>
                        <a:pt x="1924" y="1750"/>
                        <a:pt x="1924" y="1750"/>
                        <a:pt x="1924" y="1750"/>
                      </a:cubicBezTo>
                      <a:cubicBezTo>
                        <a:pt x="1954" y="1797"/>
                        <a:pt x="2016" y="1811"/>
                        <a:pt x="2062" y="1782"/>
                      </a:cubicBezTo>
                      <a:cubicBezTo>
                        <a:pt x="2096" y="1760"/>
                        <a:pt x="2096" y="1760"/>
                        <a:pt x="2096" y="1760"/>
                      </a:cubicBezTo>
                      <a:cubicBezTo>
                        <a:pt x="2143" y="1731"/>
                        <a:pt x="2157" y="1669"/>
                        <a:pt x="2128" y="1622"/>
                      </a:cubicBezTo>
                      <a:cubicBezTo>
                        <a:pt x="1328" y="346"/>
                        <a:pt x="1328" y="346"/>
                        <a:pt x="1328" y="346"/>
                      </a:cubicBezTo>
                      <a:cubicBezTo>
                        <a:pt x="1362" y="298"/>
                        <a:pt x="1382" y="238"/>
                        <a:pt x="1382" y="174"/>
                      </a:cubicBezTo>
                      <a:cubicBezTo>
                        <a:pt x="1382" y="110"/>
                        <a:pt x="1361" y="50"/>
                        <a:pt x="1327" y="0"/>
                      </a:cubicBezTo>
                      <a:cubicBezTo>
                        <a:pt x="778" y="136"/>
                        <a:pt x="778" y="136"/>
                        <a:pt x="778" y="136"/>
                      </a:cubicBezTo>
                      <a:cubicBezTo>
                        <a:pt x="776" y="148"/>
                        <a:pt x="776" y="161"/>
                        <a:pt x="776" y="174"/>
                      </a:cubicBezTo>
                      <a:cubicBezTo>
                        <a:pt x="776" y="238"/>
                        <a:pt x="796" y="298"/>
                        <a:pt x="829" y="347"/>
                      </a:cubicBezTo>
                      <a:cubicBezTo>
                        <a:pt x="29" y="1623"/>
                        <a:pt x="29" y="1623"/>
                        <a:pt x="29" y="1623"/>
                      </a:cubicBezTo>
                      <a:cubicBezTo>
                        <a:pt x="0" y="1670"/>
                        <a:pt x="14" y="1731"/>
                        <a:pt x="61" y="1761"/>
                      </a:cubicBezTo>
                      <a:cubicBezTo>
                        <a:pt x="95" y="1782"/>
                        <a:pt x="95" y="1782"/>
                        <a:pt x="95" y="1782"/>
                      </a:cubicBezTo>
                      <a:cubicBezTo>
                        <a:pt x="142" y="1811"/>
                        <a:pt x="203" y="1797"/>
                        <a:pt x="233" y="1750"/>
                      </a:cubicBezTo>
                      <a:cubicBezTo>
                        <a:pt x="958" y="592"/>
                        <a:pt x="958" y="592"/>
                        <a:pt x="958" y="592"/>
                      </a:cubicBezTo>
                      <a:cubicBezTo>
                        <a:pt x="958" y="1758"/>
                        <a:pt x="958" y="1758"/>
                        <a:pt x="958" y="1758"/>
                      </a:cubicBezTo>
                      <a:cubicBezTo>
                        <a:pt x="958" y="1813"/>
                        <a:pt x="1003" y="1858"/>
                        <a:pt x="1058" y="18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6"/>
                <p:cNvSpPr>
                  <a:spLocks/>
                </p:cNvSpPr>
                <p:nvPr/>
              </p:nvSpPr>
              <p:spPr bwMode="auto">
                <a:xfrm>
                  <a:off x="3449063" y="1871544"/>
                  <a:ext cx="120628" cy="129972"/>
                </a:xfrm>
                <a:custGeom>
                  <a:avLst/>
                  <a:gdLst>
                    <a:gd name="T0" fmla="*/ 246 w 714"/>
                    <a:gd name="T1" fmla="*/ 786 h 786"/>
                    <a:gd name="T2" fmla="*/ 714 w 714"/>
                    <a:gd name="T3" fmla="*/ 673 h 786"/>
                    <a:gd name="T4" fmla="*/ 584 w 714"/>
                    <a:gd name="T5" fmla="*/ 348 h 786"/>
                    <a:gd name="T6" fmla="*/ 549 w 714"/>
                    <a:gd name="T7" fmla="*/ 0 h 786"/>
                    <a:gd name="T8" fmla="*/ 95 w 714"/>
                    <a:gd name="T9" fmla="*/ 111 h 786"/>
                    <a:gd name="T10" fmla="*/ 45 w 714"/>
                    <a:gd name="T11" fmla="*/ 480 h 786"/>
                    <a:gd name="T12" fmla="*/ 246 w 714"/>
                    <a:gd name="T13" fmla="*/ 786 h 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14" h="786">
                      <a:moveTo>
                        <a:pt x="246" y="786"/>
                      </a:moveTo>
                      <a:cubicBezTo>
                        <a:pt x="251" y="786"/>
                        <a:pt x="714" y="673"/>
                        <a:pt x="714" y="673"/>
                      </a:cubicBezTo>
                      <a:cubicBezTo>
                        <a:pt x="660" y="584"/>
                        <a:pt x="614" y="470"/>
                        <a:pt x="584" y="348"/>
                      </a:cubicBezTo>
                      <a:cubicBezTo>
                        <a:pt x="554" y="226"/>
                        <a:pt x="542" y="104"/>
                        <a:pt x="549" y="0"/>
                      </a:cubicBezTo>
                      <a:cubicBezTo>
                        <a:pt x="95" y="111"/>
                        <a:pt x="95" y="111"/>
                        <a:pt x="95" y="111"/>
                      </a:cubicBezTo>
                      <a:cubicBezTo>
                        <a:pt x="22" y="129"/>
                        <a:pt x="0" y="294"/>
                        <a:pt x="45" y="480"/>
                      </a:cubicBezTo>
                      <a:cubicBezTo>
                        <a:pt x="88" y="655"/>
                        <a:pt x="175" y="786"/>
                        <a:pt x="246" y="7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7"/>
                <p:cNvSpPr>
                  <a:spLocks/>
                </p:cNvSpPr>
                <p:nvPr/>
              </p:nvSpPr>
              <p:spPr bwMode="auto">
                <a:xfrm>
                  <a:off x="3560538" y="1811849"/>
                  <a:ext cx="163789" cy="184851"/>
                </a:xfrm>
                <a:custGeom>
                  <a:avLst/>
                  <a:gdLst>
                    <a:gd name="T0" fmla="*/ 730 w 969"/>
                    <a:gd name="T1" fmla="*/ 0 h 1118"/>
                    <a:gd name="T2" fmla="*/ 112 w 969"/>
                    <a:gd name="T3" fmla="*/ 151 h 1118"/>
                    <a:gd name="T4" fmla="*/ 54 w 969"/>
                    <a:gd name="T5" fmla="*/ 197 h 1118"/>
                    <a:gd name="T6" fmla="*/ 24 w 969"/>
                    <a:gd name="T7" fmla="*/ 265 h 1118"/>
                    <a:gd name="T8" fmla="*/ 12 w 969"/>
                    <a:gd name="T9" fmla="*/ 330 h 1118"/>
                    <a:gd name="T10" fmla="*/ 41 w 969"/>
                    <a:gd name="T11" fmla="*/ 680 h 1118"/>
                    <a:gd name="T12" fmla="*/ 177 w 969"/>
                    <a:gd name="T13" fmla="*/ 1003 h 1118"/>
                    <a:gd name="T14" fmla="*/ 218 w 969"/>
                    <a:gd name="T15" fmla="*/ 1055 h 1118"/>
                    <a:gd name="T16" fmla="*/ 276 w 969"/>
                    <a:gd name="T17" fmla="*/ 1102 h 1118"/>
                    <a:gd name="T18" fmla="*/ 329 w 969"/>
                    <a:gd name="T19" fmla="*/ 1118 h 1118"/>
                    <a:gd name="T20" fmla="*/ 348 w 969"/>
                    <a:gd name="T21" fmla="*/ 1115 h 1118"/>
                    <a:gd name="T22" fmla="*/ 938 w 969"/>
                    <a:gd name="T23" fmla="*/ 971 h 1118"/>
                    <a:gd name="T24" fmla="*/ 969 w 969"/>
                    <a:gd name="T25" fmla="*/ 963 h 1118"/>
                    <a:gd name="T26" fmla="*/ 766 w 969"/>
                    <a:gd name="T27" fmla="*/ 498 h 1118"/>
                    <a:gd name="T28" fmla="*/ 729 w 969"/>
                    <a:gd name="T29" fmla="*/ 7 h 1118"/>
                    <a:gd name="T30" fmla="*/ 730 w 969"/>
                    <a:gd name="T31" fmla="*/ 0 h 1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69" h="1118">
                      <a:moveTo>
                        <a:pt x="730" y="0"/>
                      </a:moveTo>
                      <a:cubicBezTo>
                        <a:pt x="112" y="151"/>
                        <a:pt x="112" y="151"/>
                        <a:pt x="112" y="151"/>
                      </a:cubicBezTo>
                      <a:cubicBezTo>
                        <a:pt x="89" y="157"/>
                        <a:pt x="70" y="173"/>
                        <a:pt x="54" y="197"/>
                      </a:cubicBezTo>
                      <a:cubicBezTo>
                        <a:pt x="42" y="215"/>
                        <a:pt x="32" y="238"/>
                        <a:pt x="24" y="265"/>
                      </a:cubicBezTo>
                      <a:cubicBezTo>
                        <a:pt x="19" y="285"/>
                        <a:pt x="15" y="307"/>
                        <a:pt x="12" y="330"/>
                      </a:cubicBezTo>
                      <a:cubicBezTo>
                        <a:pt x="0" y="425"/>
                        <a:pt x="8" y="549"/>
                        <a:pt x="41" y="680"/>
                      </a:cubicBezTo>
                      <a:cubicBezTo>
                        <a:pt x="73" y="811"/>
                        <a:pt x="122" y="924"/>
                        <a:pt x="177" y="1003"/>
                      </a:cubicBezTo>
                      <a:cubicBezTo>
                        <a:pt x="190" y="1023"/>
                        <a:pt x="204" y="1040"/>
                        <a:pt x="218" y="1055"/>
                      </a:cubicBezTo>
                      <a:cubicBezTo>
                        <a:pt x="237" y="1075"/>
                        <a:pt x="257" y="1091"/>
                        <a:pt x="276" y="1102"/>
                      </a:cubicBezTo>
                      <a:cubicBezTo>
                        <a:pt x="294" y="1112"/>
                        <a:pt x="312" y="1118"/>
                        <a:pt x="329" y="1118"/>
                      </a:cubicBezTo>
                      <a:cubicBezTo>
                        <a:pt x="336" y="1118"/>
                        <a:pt x="342" y="1117"/>
                        <a:pt x="348" y="1115"/>
                      </a:cubicBezTo>
                      <a:cubicBezTo>
                        <a:pt x="938" y="971"/>
                        <a:pt x="938" y="971"/>
                        <a:pt x="938" y="971"/>
                      </a:cubicBezTo>
                      <a:cubicBezTo>
                        <a:pt x="969" y="963"/>
                        <a:pt x="969" y="963"/>
                        <a:pt x="969" y="963"/>
                      </a:cubicBezTo>
                      <a:cubicBezTo>
                        <a:pt x="879" y="841"/>
                        <a:pt x="808" y="669"/>
                        <a:pt x="766" y="498"/>
                      </a:cubicBezTo>
                      <a:cubicBezTo>
                        <a:pt x="723" y="321"/>
                        <a:pt x="710" y="147"/>
                        <a:pt x="729" y="7"/>
                      </a:cubicBezTo>
                      <a:cubicBezTo>
                        <a:pt x="730" y="5"/>
                        <a:pt x="730" y="3"/>
                        <a:pt x="73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8"/>
                <p:cNvSpPr>
                  <a:spLocks/>
                </p:cNvSpPr>
                <p:nvPr/>
              </p:nvSpPr>
              <p:spPr bwMode="auto">
                <a:xfrm>
                  <a:off x="3700812" y="1723036"/>
                  <a:ext cx="322592" cy="257317"/>
                </a:xfrm>
                <a:custGeom>
                  <a:avLst/>
                  <a:gdLst>
                    <a:gd name="T0" fmla="*/ 1896 w 1909"/>
                    <a:gd name="T1" fmla="*/ 1096 h 1556"/>
                    <a:gd name="T2" fmla="*/ 1646 w 1909"/>
                    <a:gd name="T3" fmla="*/ 76 h 1556"/>
                    <a:gd name="T4" fmla="*/ 1549 w 1909"/>
                    <a:gd name="T5" fmla="*/ 0 h 1556"/>
                    <a:gd name="T6" fmla="*/ 1525 w 1909"/>
                    <a:gd name="T7" fmla="*/ 3 h 1556"/>
                    <a:gd name="T8" fmla="*/ 143 w 1909"/>
                    <a:gd name="T9" fmla="*/ 341 h 1556"/>
                    <a:gd name="T10" fmla="*/ 98 w 1909"/>
                    <a:gd name="T11" fmla="*/ 365 h 1556"/>
                    <a:gd name="T12" fmla="*/ 49 w 1909"/>
                    <a:gd name="T13" fmla="*/ 439 h 1556"/>
                    <a:gd name="T14" fmla="*/ 28 w 1909"/>
                    <a:gd name="T15" fmla="*/ 506 h 1556"/>
                    <a:gd name="T16" fmla="*/ 54 w 1909"/>
                    <a:gd name="T17" fmla="*/ 1007 h 1556"/>
                    <a:gd name="T18" fmla="*/ 268 w 1909"/>
                    <a:gd name="T19" fmla="*/ 1469 h 1556"/>
                    <a:gd name="T20" fmla="*/ 320 w 1909"/>
                    <a:gd name="T21" fmla="*/ 1518 h 1556"/>
                    <a:gd name="T22" fmla="*/ 334 w 1909"/>
                    <a:gd name="T23" fmla="*/ 1528 h 1556"/>
                    <a:gd name="T24" fmla="*/ 462 w 1909"/>
                    <a:gd name="T25" fmla="*/ 1545 h 1556"/>
                    <a:gd name="T26" fmla="*/ 1822 w 1909"/>
                    <a:gd name="T27" fmla="*/ 1217 h 1556"/>
                    <a:gd name="T28" fmla="*/ 1896 w 1909"/>
                    <a:gd name="T29" fmla="*/ 1096 h 1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909" h="1556">
                      <a:moveTo>
                        <a:pt x="1896" y="1096"/>
                      </a:moveTo>
                      <a:cubicBezTo>
                        <a:pt x="1646" y="76"/>
                        <a:pt x="1646" y="76"/>
                        <a:pt x="1646" y="76"/>
                      </a:cubicBezTo>
                      <a:cubicBezTo>
                        <a:pt x="1635" y="31"/>
                        <a:pt x="1594" y="0"/>
                        <a:pt x="1549" y="0"/>
                      </a:cubicBezTo>
                      <a:cubicBezTo>
                        <a:pt x="1541" y="0"/>
                        <a:pt x="1533" y="1"/>
                        <a:pt x="1525" y="3"/>
                      </a:cubicBezTo>
                      <a:cubicBezTo>
                        <a:pt x="143" y="341"/>
                        <a:pt x="143" y="341"/>
                        <a:pt x="143" y="341"/>
                      </a:cubicBezTo>
                      <a:cubicBezTo>
                        <a:pt x="127" y="345"/>
                        <a:pt x="112" y="353"/>
                        <a:pt x="98" y="365"/>
                      </a:cubicBezTo>
                      <a:cubicBezTo>
                        <a:pt x="79" y="382"/>
                        <a:pt x="62" y="408"/>
                        <a:pt x="49" y="439"/>
                      </a:cubicBezTo>
                      <a:cubicBezTo>
                        <a:pt x="40" y="459"/>
                        <a:pt x="34" y="482"/>
                        <a:pt x="28" y="506"/>
                      </a:cubicBezTo>
                      <a:cubicBezTo>
                        <a:pt x="0" y="631"/>
                        <a:pt x="6" y="812"/>
                        <a:pt x="54" y="1007"/>
                      </a:cubicBezTo>
                      <a:cubicBezTo>
                        <a:pt x="102" y="1206"/>
                        <a:pt x="183" y="1373"/>
                        <a:pt x="268" y="1469"/>
                      </a:cubicBezTo>
                      <a:cubicBezTo>
                        <a:pt x="285" y="1488"/>
                        <a:pt x="302" y="1505"/>
                        <a:pt x="320" y="1518"/>
                      </a:cubicBezTo>
                      <a:cubicBezTo>
                        <a:pt x="324" y="1522"/>
                        <a:pt x="329" y="1525"/>
                        <a:pt x="334" y="1528"/>
                      </a:cubicBezTo>
                      <a:cubicBezTo>
                        <a:pt x="373" y="1550"/>
                        <a:pt x="419" y="1556"/>
                        <a:pt x="462" y="1545"/>
                      </a:cubicBezTo>
                      <a:cubicBezTo>
                        <a:pt x="1822" y="1217"/>
                        <a:pt x="1822" y="1217"/>
                        <a:pt x="1822" y="1217"/>
                      </a:cubicBezTo>
                      <a:cubicBezTo>
                        <a:pt x="1876" y="1204"/>
                        <a:pt x="1909" y="1150"/>
                        <a:pt x="1896" y="10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/>
            <p:cNvGrpSpPr/>
            <p:nvPr/>
          </p:nvGrpSpPr>
          <p:grpSpPr>
            <a:xfrm>
              <a:off x="8177194" y="790760"/>
              <a:ext cx="3862431" cy="2467784"/>
              <a:chOff x="8177194" y="790760"/>
              <a:chExt cx="3862431" cy="2467784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8177194" y="1562934"/>
                <a:ext cx="3862431" cy="1695610"/>
                <a:chOff x="7947936" y="956416"/>
                <a:chExt cx="3862431" cy="169561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7947936" y="1306978"/>
                  <a:ext cx="3862431" cy="13450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kern="0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Go above and beyond to attract and retain customers, invest in our team members, strengthen our brand, and create a partnering and thriving environment.</a:t>
                  </a:r>
                  <a:endParaRPr lang="en-GB" sz="1400" kern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8116811" y="956416"/>
                  <a:ext cx="3388161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Times New Roman" panose="02020603050405020304" pitchFamily="18" charset="0"/>
                    </a:rPr>
                    <a:t>Company’s Mission</a:t>
                  </a:r>
                  <a:endParaRPr kumimoji="0" lang="en-I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9642134" y="790760"/>
                <a:ext cx="796030" cy="796740"/>
                <a:chOff x="7354852" y="1021906"/>
                <a:chExt cx="404850" cy="405213"/>
              </a:xfrm>
              <a:solidFill>
                <a:schemeClr val="tx2"/>
              </a:solidFill>
            </p:grpSpPr>
            <p:sp>
              <p:nvSpPr>
                <p:cNvPr id="48" name="Freeform 5"/>
                <p:cNvSpPr>
                  <a:spLocks/>
                </p:cNvSpPr>
                <p:nvPr/>
              </p:nvSpPr>
              <p:spPr bwMode="auto">
                <a:xfrm>
                  <a:off x="7461751" y="1226514"/>
                  <a:ext cx="92797" cy="92888"/>
                </a:xfrm>
                <a:custGeom>
                  <a:avLst/>
                  <a:gdLst>
                    <a:gd name="T0" fmla="*/ 1020 w 1020"/>
                    <a:gd name="T1" fmla="*/ 207 h 1021"/>
                    <a:gd name="T2" fmla="*/ 813 w 1020"/>
                    <a:gd name="T3" fmla="*/ 0 h 1021"/>
                    <a:gd name="T4" fmla="*/ 0 w 1020"/>
                    <a:gd name="T5" fmla="*/ 905 h 1021"/>
                    <a:gd name="T6" fmla="*/ 113 w 1020"/>
                    <a:gd name="T7" fmla="*/ 1021 h 1021"/>
                    <a:gd name="T8" fmla="*/ 1020 w 1020"/>
                    <a:gd name="T9" fmla="*/ 207 h 10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0" h="1021">
                      <a:moveTo>
                        <a:pt x="1020" y="207"/>
                      </a:moveTo>
                      <a:lnTo>
                        <a:pt x="813" y="0"/>
                      </a:lnTo>
                      <a:lnTo>
                        <a:pt x="0" y="905"/>
                      </a:lnTo>
                      <a:lnTo>
                        <a:pt x="113" y="1021"/>
                      </a:lnTo>
                      <a:lnTo>
                        <a:pt x="1020" y="2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6"/>
                <p:cNvSpPr>
                  <a:spLocks/>
                </p:cNvSpPr>
                <p:nvPr/>
              </p:nvSpPr>
              <p:spPr bwMode="auto">
                <a:xfrm>
                  <a:off x="7354852" y="1185483"/>
                  <a:ext cx="112630" cy="102986"/>
                </a:xfrm>
                <a:custGeom>
                  <a:avLst/>
                  <a:gdLst>
                    <a:gd name="T0" fmla="*/ 375 w 545"/>
                    <a:gd name="T1" fmla="*/ 311 h 499"/>
                    <a:gd name="T2" fmla="*/ 392 w 545"/>
                    <a:gd name="T3" fmla="*/ 275 h 499"/>
                    <a:gd name="T4" fmla="*/ 545 w 545"/>
                    <a:gd name="T5" fmla="*/ 0 h 499"/>
                    <a:gd name="T6" fmla="*/ 238 w 545"/>
                    <a:gd name="T7" fmla="*/ 35 h 499"/>
                    <a:gd name="T8" fmla="*/ 0 w 545"/>
                    <a:gd name="T9" fmla="*/ 499 h 499"/>
                    <a:gd name="T10" fmla="*/ 289 w 545"/>
                    <a:gd name="T11" fmla="*/ 331 h 499"/>
                    <a:gd name="T12" fmla="*/ 375 w 545"/>
                    <a:gd name="T13" fmla="*/ 311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5" h="499">
                      <a:moveTo>
                        <a:pt x="375" y="311"/>
                      </a:moveTo>
                      <a:cubicBezTo>
                        <a:pt x="392" y="275"/>
                        <a:pt x="392" y="275"/>
                        <a:pt x="392" y="275"/>
                      </a:cubicBezTo>
                      <a:cubicBezTo>
                        <a:pt x="437" y="180"/>
                        <a:pt x="488" y="88"/>
                        <a:pt x="545" y="0"/>
                      </a:cubicBezTo>
                      <a:cubicBezTo>
                        <a:pt x="238" y="35"/>
                        <a:pt x="238" y="35"/>
                        <a:pt x="238" y="35"/>
                      </a:cubicBezTo>
                      <a:cubicBezTo>
                        <a:pt x="0" y="499"/>
                        <a:pt x="0" y="499"/>
                        <a:pt x="0" y="499"/>
                      </a:cubicBezTo>
                      <a:cubicBezTo>
                        <a:pt x="289" y="331"/>
                        <a:pt x="289" y="331"/>
                        <a:pt x="289" y="331"/>
                      </a:cubicBezTo>
                      <a:lnTo>
                        <a:pt x="375" y="3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7"/>
                <p:cNvSpPr>
                  <a:spLocks/>
                </p:cNvSpPr>
                <p:nvPr/>
              </p:nvSpPr>
              <p:spPr bwMode="auto">
                <a:xfrm>
                  <a:off x="7493775" y="1312397"/>
                  <a:ext cx="103623" cy="114722"/>
                </a:xfrm>
                <a:custGeom>
                  <a:avLst/>
                  <a:gdLst>
                    <a:gd name="T0" fmla="*/ 182 w 501"/>
                    <a:gd name="T1" fmla="*/ 175 h 556"/>
                    <a:gd name="T2" fmla="*/ 168 w 501"/>
                    <a:gd name="T3" fmla="*/ 267 h 556"/>
                    <a:gd name="T4" fmla="*/ 0 w 501"/>
                    <a:gd name="T5" fmla="*/ 556 h 556"/>
                    <a:gd name="T6" fmla="*/ 465 w 501"/>
                    <a:gd name="T7" fmla="*/ 318 h 556"/>
                    <a:gd name="T8" fmla="*/ 501 w 501"/>
                    <a:gd name="T9" fmla="*/ 0 h 556"/>
                    <a:gd name="T10" fmla="*/ 218 w 501"/>
                    <a:gd name="T11" fmla="*/ 159 h 556"/>
                    <a:gd name="T12" fmla="*/ 182 w 501"/>
                    <a:gd name="T13" fmla="*/ 175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1" h="556">
                      <a:moveTo>
                        <a:pt x="182" y="175"/>
                      </a:moveTo>
                      <a:cubicBezTo>
                        <a:pt x="168" y="267"/>
                        <a:pt x="168" y="267"/>
                        <a:pt x="168" y="267"/>
                      </a:cubicBezTo>
                      <a:cubicBezTo>
                        <a:pt x="0" y="556"/>
                        <a:pt x="0" y="556"/>
                        <a:pt x="0" y="556"/>
                      </a:cubicBezTo>
                      <a:cubicBezTo>
                        <a:pt x="465" y="318"/>
                        <a:pt x="465" y="318"/>
                        <a:pt x="465" y="318"/>
                      </a:cubicBezTo>
                      <a:cubicBezTo>
                        <a:pt x="501" y="0"/>
                        <a:pt x="501" y="0"/>
                        <a:pt x="501" y="0"/>
                      </a:cubicBezTo>
                      <a:cubicBezTo>
                        <a:pt x="410" y="60"/>
                        <a:pt x="316" y="112"/>
                        <a:pt x="218" y="159"/>
                      </a:cubicBezTo>
                      <a:lnTo>
                        <a:pt x="182" y="1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8"/>
                <p:cNvSpPr>
                  <a:spLocks noEditPoints="1"/>
                </p:cNvSpPr>
                <p:nvPr/>
              </p:nvSpPr>
              <p:spPr bwMode="auto">
                <a:xfrm>
                  <a:off x="7446648" y="1021906"/>
                  <a:ext cx="313054" cy="312325"/>
                </a:xfrm>
                <a:custGeom>
                  <a:avLst/>
                  <a:gdLst>
                    <a:gd name="T0" fmla="*/ 0 w 1514"/>
                    <a:gd name="T1" fmla="*/ 1093 h 1514"/>
                    <a:gd name="T2" fmla="*/ 147 w 1514"/>
                    <a:gd name="T3" fmla="*/ 1240 h 1514"/>
                    <a:gd name="T4" fmla="*/ 430 w 1514"/>
                    <a:gd name="T5" fmla="*/ 930 h 1514"/>
                    <a:gd name="T6" fmla="*/ 583 w 1514"/>
                    <a:gd name="T7" fmla="*/ 1084 h 1514"/>
                    <a:gd name="T8" fmla="*/ 274 w 1514"/>
                    <a:gd name="T9" fmla="*/ 1367 h 1514"/>
                    <a:gd name="T10" fmla="*/ 421 w 1514"/>
                    <a:gd name="T11" fmla="*/ 1514 h 1514"/>
                    <a:gd name="T12" fmla="*/ 1358 w 1514"/>
                    <a:gd name="T13" fmla="*/ 156 h 1514"/>
                    <a:gd name="T14" fmla="*/ 0 w 1514"/>
                    <a:gd name="T15" fmla="*/ 1093 h 1514"/>
                    <a:gd name="T16" fmla="*/ 1038 w 1514"/>
                    <a:gd name="T17" fmla="*/ 748 h 1514"/>
                    <a:gd name="T18" fmla="*/ 766 w 1514"/>
                    <a:gd name="T19" fmla="*/ 748 h 1514"/>
                    <a:gd name="T20" fmla="*/ 766 w 1514"/>
                    <a:gd name="T21" fmla="*/ 476 h 1514"/>
                    <a:gd name="T22" fmla="*/ 1038 w 1514"/>
                    <a:gd name="T23" fmla="*/ 476 h 1514"/>
                    <a:gd name="T24" fmla="*/ 1039 w 1514"/>
                    <a:gd name="T25" fmla="*/ 748 h 1514"/>
                    <a:gd name="T26" fmla="*/ 1038 w 1514"/>
                    <a:gd name="T27" fmla="*/ 748 h 1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14" h="1514">
                      <a:moveTo>
                        <a:pt x="0" y="1093"/>
                      </a:moveTo>
                      <a:cubicBezTo>
                        <a:pt x="147" y="1240"/>
                        <a:pt x="147" y="1240"/>
                        <a:pt x="147" y="1240"/>
                      </a:cubicBezTo>
                      <a:cubicBezTo>
                        <a:pt x="430" y="930"/>
                        <a:pt x="430" y="930"/>
                        <a:pt x="430" y="930"/>
                      </a:cubicBezTo>
                      <a:cubicBezTo>
                        <a:pt x="583" y="1084"/>
                        <a:pt x="583" y="1084"/>
                        <a:pt x="583" y="1084"/>
                      </a:cubicBezTo>
                      <a:cubicBezTo>
                        <a:pt x="274" y="1367"/>
                        <a:pt x="274" y="1367"/>
                        <a:pt x="274" y="1367"/>
                      </a:cubicBezTo>
                      <a:cubicBezTo>
                        <a:pt x="421" y="1514"/>
                        <a:pt x="421" y="1514"/>
                        <a:pt x="421" y="1514"/>
                      </a:cubicBezTo>
                      <a:cubicBezTo>
                        <a:pt x="1514" y="995"/>
                        <a:pt x="1358" y="156"/>
                        <a:pt x="1358" y="156"/>
                      </a:cubicBezTo>
                      <a:cubicBezTo>
                        <a:pt x="1358" y="156"/>
                        <a:pt x="519" y="0"/>
                        <a:pt x="0" y="1093"/>
                      </a:cubicBezTo>
                      <a:close/>
                      <a:moveTo>
                        <a:pt x="1038" y="748"/>
                      </a:moveTo>
                      <a:cubicBezTo>
                        <a:pt x="963" y="823"/>
                        <a:pt x="841" y="823"/>
                        <a:pt x="766" y="748"/>
                      </a:cubicBezTo>
                      <a:cubicBezTo>
                        <a:pt x="691" y="673"/>
                        <a:pt x="691" y="551"/>
                        <a:pt x="766" y="476"/>
                      </a:cubicBezTo>
                      <a:cubicBezTo>
                        <a:pt x="841" y="401"/>
                        <a:pt x="963" y="401"/>
                        <a:pt x="1038" y="476"/>
                      </a:cubicBezTo>
                      <a:cubicBezTo>
                        <a:pt x="1114" y="551"/>
                        <a:pt x="1114" y="673"/>
                        <a:pt x="1039" y="748"/>
                      </a:cubicBezTo>
                      <a:cubicBezTo>
                        <a:pt x="1039" y="748"/>
                        <a:pt x="1038" y="748"/>
                        <a:pt x="1038" y="7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2" name="TextBox 54"/>
          <p:cNvSpPr txBox="1"/>
          <p:nvPr/>
        </p:nvSpPr>
        <p:spPr>
          <a:xfrm>
            <a:off x="-229857" y="598846"/>
            <a:ext cx="47098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Executive Summary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8154972" y="357438"/>
            <a:ext cx="0" cy="256032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000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734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>
            <a:off x="6281430" y="-20710"/>
            <a:ext cx="5919787" cy="6858000"/>
          </a:xfrm>
          <a:prstGeom prst="parallelogram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6938438">
            <a:off x="6499357" y="1937598"/>
            <a:ext cx="5391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tx2"/>
                </a:solidFill>
                <a:latin typeface="Cambria" panose="02040503050406030204" pitchFamily="18" charset="0"/>
              </a:rPr>
              <a:t>Our Services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96429" y="527366"/>
            <a:ext cx="2222500" cy="5803268"/>
            <a:chOff x="5867401" y="733005"/>
            <a:chExt cx="2222500" cy="5803268"/>
          </a:xfrm>
        </p:grpSpPr>
        <p:grpSp>
          <p:nvGrpSpPr>
            <p:cNvPr id="36" name="Group 35"/>
            <p:cNvGrpSpPr/>
            <p:nvPr/>
          </p:nvGrpSpPr>
          <p:grpSpPr>
            <a:xfrm>
              <a:off x="6929437" y="733005"/>
              <a:ext cx="1160464" cy="902988"/>
              <a:chOff x="6929437" y="733005"/>
              <a:chExt cx="1160464" cy="902988"/>
            </a:xfrm>
          </p:grpSpPr>
          <p:sp>
            <p:nvSpPr>
              <p:cNvPr id="38" name="Parallelogram 37"/>
              <p:cNvSpPr/>
              <p:nvPr/>
            </p:nvSpPr>
            <p:spPr>
              <a:xfrm>
                <a:off x="6929437" y="733005"/>
                <a:ext cx="1160464" cy="902988"/>
              </a:xfrm>
              <a:prstGeom prst="parallelogram">
                <a:avLst/>
              </a:prstGeom>
              <a:ln w="47625">
                <a:solidFill>
                  <a:schemeClr val="tx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7194089" y="931790"/>
                <a:ext cx="631160" cy="505418"/>
                <a:chOff x="-5292725" y="1493838"/>
                <a:chExt cx="3641725" cy="2916237"/>
              </a:xfrm>
              <a:solidFill>
                <a:schemeClr val="tx2"/>
              </a:solidFill>
            </p:grpSpPr>
            <p:sp>
              <p:nvSpPr>
                <p:cNvPr id="40" name="Freeform 39"/>
                <p:cNvSpPr>
                  <a:spLocks/>
                </p:cNvSpPr>
                <p:nvPr/>
              </p:nvSpPr>
              <p:spPr bwMode="auto">
                <a:xfrm>
                  <a:off x="-5292725" y="2592388"/>
                  <a:ext cx="3641725" cy="1817687"/>
                </a:xfrm>
                <a:custGeom>
                  <a:avLst/>
                  <a:gdLst>
                    <a:gd name="T0" fmla="*/ 853 w 10090"/>
                    <a:gd name="T1" fmla="*/ 2735 h 5033"/>
                    <a:gd name="T2" fmla="*/ 1033 w 10090"/>
                    <a:gd name="T3" fmla="*/ 2970 h 5033"/>
                    <a:gd name="T4" fmla="*/ 482 w 10090"/>
                    <a:gd name="T5" fmla="*/ 841 h 5033"/>
                    <a:gd name="T6" fmla="*/ 237 w 10090"/>
                    <a:gd name="T7" fmla="*/ 2713 h 5033"/>
                    <a:gd name="T8" fmla="*/ 313 w 10090"/>
                    <a:gd name="T9" fmla="*/ 4935 h 5033"/>
                    <a:gd name="T10" fmla="*/ 753 w 10090"/>
                    <a:gd name="T11" fmla="*/ 3404 h 5033"/>
                    <a:gd name="T12" fmla="*/ 2113 w 10090"/>
                    <a:gd name="T13" fmla="*/ 4930 h 5033"/>
                    <a:gd name="T14" fmla="*/ 2542 w 10090"/>
                    <a:gd name="T15" fmla="*/ 3173 h 5033"/>
                    <a:gd name="T16" fmla="*/ 2819 w 10090"/>
                    <a:gd name="T17" fmla="*/ 4935 h 5033"/>
                    <a:gd name="T18" fmla="*/ 3378 w 10090"/>
                    <a:gd name="T19" fmla="*/ 3692 h 5033"/>
                    <a:gd name="T20" fmla="*/ 4779 w 10090"/>
                    <a:gd name="T21" fmla="*/ 4385 h 5033"/>
                    <a:gd name="T22" fmla="*/ 4093 w 10090"/>
                    <a:gd name="T23" fmla="*/ 3413 h 5033"/>
                    <a:gd name="T24" fmla="*/ 3382 w 10090"/>
                    <a:gd name="T25" fmla="*/ 2467 h 5033"/>
                    <a:gd name="T26" fmla="*/ 6703 w 10090"/>
                    <a:gd name="T27" fmla="*/ 2467 h 5033"/>
                    <a:gd name="T28" fmla="*/ 5292 w 10090"/>
                    <a:gd name="T29" fmla="*/ 4413 h 5033"/>
                    <a:gd name="T30" fmla="*/ 6016 w 10090"/>
                    <a:gd name="T31" fmla="*/ 4609 h 5033"/>
                    <a:gd name="T32" fmla="*/ 6719 w 10090"/>
                    <a:gd name="T33" fmla="*/ 4938 h 5033"/>
                    <a:gd name="T34" fmla="*/ 7281 w 10090"/>
                    <a:gd name="T35" fmla="*/ 3453 h 5033"/>
                    <a:gd name="T36" fmla="*/ 7547 w 10090"/>
                    <a:gd name="T37" fmla="*/ 4928 h 5033"/>
                    <a:gd name="T38" fmla="*/ 7978 w 10090"/>
                    <a:gd name="T39" fmla="*/ 3407 h 5033"/>
                    <a:gd name="T40" fmla="*/ 9373 w 10090"/>
                    <a:gd name="T41" fmla="*/ 4938 h 5033"/>
                    <a:gd name="T42" fmla="*/ 9849 w 10090"/>
                    <a:gd name="T43" fmla="*/ 2714 h 5033"/>
                    <a:gd name="T44" fmla="*/ 9641 w 10090"/>
                    <a:gd name="T45" fmla="*/ 681 h 5033"/>
                    <a:gd name="T46" fmla="*/ 9048 w 10090"/>
                    <a:gd name="T47" fmla="*/ 2970 h 5033"/>
                    <a:gd name="T48" fmla="*/ 9297 w 10090"/>
                    <a:gd name="T49" fmla="*/ 844 h 5033"/>
                    <a:gd name="T50" fmla="*/ 7791 w 10090"/>
                    <a:gd name="T51" fmla="*/ 1012 h 5033"/>
                    <a:gd name="T52" fmla="*/ 6980 w 10090"/>
                    <a:gd name="T53" fmla="*/ 1594 h 5033"/>
                    <a:gd name="T54" fmla="*/ 8677 w 10090"/>
                    <a:gd name="T55" fmla="*/ 705 h 5033"/>
                    <a:gd name="T56" fmla="*/ 8345 w 10090"/>
                    <a:gd name="T57" fmla="*/ 1855 h 5033"/>
                    <a:gd name="T58" fmla="*/ 7803 w 10090"/>
                    <a:gd name="T59" fmla="*/ 2264 h 5033"/>
                    <a:gd name="T60" fmla="*/ 7272 w 10090"/>
                    <a:gd name="T61" fmla="*/ 1864 h 5033"/>
                    <a:gd name="T62" fmla="*/ 2807 w 10090"/>
                    <a:gd name="T63" fmla="*/ 2389 h 5033"/>
                    <a:gd name="T64" fmla="*/ 2045 w 10090"/>
                    <a:gd name="T65" fmla="*/ 1864 h 5033"/>
                    <a:gd name="T66" fmla="*/ 1123 w 10090"/>
                    <a:gd name="T67" fmla="*/ 701 h 5033"/>
                    <a:gd name="T68" fmla="*/ 1892 w 10090"/>
                    <a:gd name="T69" fmla="*/ 1586 h 5033"/>
                    <a:gd name="T70" fmla="*/ 3352 w 10090"/>
                    <a:gd name="T71" fmla="*/ 1051 h 5033"/>
                    <a:gd name="T72" fmla="*/ 1636 w 10090"/>
                    <a:gd name="T73" fmla="*/ 152 h 50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090" h="5033">
                      <a:moveTo>
                        <a:pt x="795" y="844"/>
                      </a:moveTo>
                      <a:cubicBezTo>
                        <a:pt x="795" y="1151"/>
                        <a:pt x="742" y="2532"/>
                        <a:pt x="853" y="2735"/>
                      </a:cubicBezTo>
                      <a:lnTo>
                        <a:pt x="983" y="2896"/>
                      </a:lnTo>
                      <a:cubicBezTo>
                        <a:pt x="1033" y="2960"/>
                        <a:pt x="983" y="2871"/>
                        <a:pt x="1033" y="2970"/>
                      </a:cubicBezTo>
                      <a:lnTo>
                        <a:pt x="700" y="2967"/>
                      </a:lnTo>
                      <a:lnTo>
                        <a:pt x="482" y="841"/>
                      </a:lnTo>
                      <a:cubicBezTo>
                        <a:pt x="461" y="640"/>
                        <a:pt x="438" y="669"/>
                        <a:pt x="45" y="677"/>
                      </a:cubicBezTo>
                      <a:cubicBezTo>
                        <a:pt x="0" y="1019"/>
                        <a:pt x="197" y="2283"/>
                        <a:pt x="237" y="2713"/>
                      </a:cubicBezTo>
                      <a:cubicBezTo>
                        <a:pt x="272" y="3088"/>
                        <a:pt x="303" y="3373"/>
                        <a:pt x="302" y="3772"/>
                      </a:cubicBezTo>
                      <a:cubicBezTo>
                        <a:pt x="302" y="4128"/>
                        <a:pt x="277" y="4592"/>
                        <a:pt x="313" y="4935"/>
                      </a:cubicBezTo>
                      <a:lnTo>
                        <a:pt x="726" y="4932"/>
                      </a:lnTo>
                      <a:cubicBezTo>
                        <a:pt x="753" y="4553"/>
                        <a:pt x="678" y="3696"/>
                        <a:pt x="753" y="3404"/>
                      </a:cubicBezTo>
                      <a:lnTo>
                        <a:pt x="2092" y="3402"/>
                      </a:lnTo>
                      <a:lnTo>
                        <a:pt x="2113" y="4930"/>
                      </a:lnTo>
                      <a:lnTo>
                        <a:pt x="2532" y="4939"/>
                      </a:lnTo>
                      <a:lnTo>
                        <a:pt x="2542" y="3173"/>
                      </a:lnTo>
                      <a:cubicBezTo>
                        <a:pt x="2788" y="3163"/>
                        <a:pt x="2811" y="3153"/>
                        <a:pt x="2813" y="3380"/>
                      </a:cubicBezTo>
                      <a:cubicBezTo>
                        <a:pt x="2816" y="3814"/>
                        <a:pt x="2783" y="4569"/>
                        <a:pt x="2819" y="4935"/>
                      </a:cubicBezTo>
                      <a:lnTo>
                        <a:pt x="3371" y="4931"/>
                      </a:lnTo>
                      <a:lnTo>
                        <a:pt x="3378" y="3692"/>
                      </a:lnTo>
                      <a:cubicBezTo>
                        <a:pt x="3826" y="3967"/>
                        <a:pt x="4066" y="5033"/>
                        <a:pt x="4571" y="4928"/>
                      </a:cubicBezTo>
                      <a:cubicBezTo>
                        <a:pt x="4784" y="4884"/>
                        <a:pt x="4919" y="4632"/>
                        <a:pt x="4779" y="4385"/>
                      </a:cubicBezTo>
                      <a:cubicBezTo>
                        <a:pt x="4712" y="4266"/>
                        <a:pt x="4531" y="4039"/>
                        <a:pt x="4443" y="3910"/>
                      </a:cubicBezTo>
                      <a:cubicBezTo>
                        <a:pt x="4346" y="3767"/>
                        <a:pt x="4217" y="3590"/>
                        <a:pt x="4093" y="3413"/>
                      </a:cubicBezTo>
                      <a:lnTo>
                        <a:pt x="3579" y="2693"/>
                      </a:lnTo>
                      <a:cubicBezTo>
                        <a:pt x="3462" y="2571"/>
                        <a:pt x="3400" y="2630"/>
                        <a:pt x="3382" y="2467"/>
                      </a:cubicBezTo>
                      <a:cubicBezTo>
                        <a:pt x="3522" y="2380"/>
                        <a:pt x="5444" y="2430"/>
                        <a:pt x="5886" y="2430"/>
                      </a:cubicBezTo>
                      <a:cubicBezTo>
                        <a:pt x="6116" y="2430"/>
                        <a:pt x="6531" y="2367"/>
                        <a:pt x="6703" y="2467"/>
                      </a:cubicBezTo>
                      <a:cubicBezTo>
                        <a:pt x="6680" y="2699"/>
                        <a:pt x="6689" y="2429"/>
                        <a:pt x="6341" y="2922"/>
                      </a:cubicBezTo>
                      <a:lnTo>
                        <a:pt x="5292" y="4413"/>
                      </a:lnTo>
                      <a:cubicBezTo>
                        <a:pt x="5179" y="4652"/>
                        <a:pt x="5317" y="4880"/>
                        <a:pt x="5508" y="4926"/>
                      </a:cubicBezTo>
                      <a:cubicBezTo>
                        <a:pt x="5795" y="4995"/>
                        <a:pt x="5910" y="4760"/>
                        <a:pt x="6016" y="4609"/>
                      </a:cubicBezTo>
                      <a:cubicBezTo>
                        <a:pt x="6081" y="4516"/>
                        <a:pt x="6644" y="3700"/>
                        <a:pt x="6708" y="3655"/>
                      </a:cubicBezTo>
                      <a:lnTo>
                        <a:pt x="6719" y="4938"/>
                      </a:lnTo>
                      <a:lnTo>
                        <a:pt x="7279" y="4925"/>
                      </a:lnTo>
                      <a:lnTo>
                        <a:pt x="7281" y="3453"/>
                      </a:lnTo>
                      <a:cubicBezTo>
                        <a:pt x="7276" y="3167"/>
                        <a:pt x="7250" y="3168"/>
                        <a:pt x="7544" y="3172"/>
                      </a:cubicBezTo>
                      <a:lnTo>
                        <a:pt x="7547" y="4928"/>
                      </a:lnTo>
                      <a:lnTo>
                        <a:pt x="7966" y="4936"/>
                      </a:lnTo>
                      <a:lnTo>
                        <a:pt x="7978" y="3407"/>
                      </a:lnTo>
                      <a:cubicBezTo>
                        <a:pt x="8227" y="3389"/>
                        <a:pt x="9197" y="3340"/>
                        <a:pt x="9329" y="3433"/>
                      </a:cubicBezTo>
                      <a:cubicBezTo>
                        <a:pt x="9427" y="3568"/>
                        <a:pt x="9342" y="4656"/>
                        <a:pt x="9373" y="4938"/>
                      </a:cubicBezTo>
                      <a:lnTo>
                        <a:pt x="9785" y="4926"/>
                      </a:lnTo>
                      <a:cubicBezTo>
                        <a:pt x="9831" y="4179"/>
                        <a:pt x="9783" y="3478"/>
                        <a:pt x="9849" y="2714"/>
                      </a:cubicBezTo>
                      <a:cubicBezTo>
                        <a:pt x="9884" y="2297"/>
                        <a:pt x="10090" y="994"/>
                        <a:pt x="10039" y="680"/>
                      </a:cubicBezTo>
                      <a:lnTo>
                        <a:pt x="9641" y="681"/>
                      </a:lnTo>
                      <a:lnTo>
                        <a:pt x="9388" y="2968"/>
                      </a:lnTo>
                      <a:lnTo>
                        <a:pt x="9048" y="2970"/>
                      </a:lnTo>
                      <a:cubicBezTo>
                        <a:pt x="9159" y="2740"/>
                        <a:pt x="9297" y="2843"/>
                        <a:pt x="9297" y="2396"/>
                      </a:cubicBezTo>
                      <a:lnTo>
                        <a:pt x="9297" y="844"/>
                      </a:lnTo>
                      <a:cubicBezTo>
                        <a:pt x="9297" y="365"/>
                        <a:pt x="8994" y="0"/>
                        <a:pt x="8475" y="146"/>
                      </a:cubicBezTo>
                      <a:cubicBezTo>
                        <a:pt x="8081" y="257"/>
                        <a:pt x="8029" y="723"/>
                        <a:pt x="7791" y="1012"/>
                      </a:cubicBezTo>
                      <a:cubicBezTo>
                        <a:pt x="7548" y="1033"/>
                        <a:pt x="6927" y="984"/>
                        <a:pt x="6754" y="1042"/>
                      </a:cubicBezTo>
                      <a:cubicBezTo>
                        <a:pt x="6507" y="1125"/>
                        <a:pt x="6434" y="1594"/>
                        <a:pt x="6980" y="1594"/>
                      </a:cubicBezTo>
                      <a:lnTo>
                        <a:pt x="8192" y="1592"/>
                      </a:lnTo>
                      <a:lnTo>
                        <a:pt x="8677" y="705"/>
                      </a:lnTo>
                      <a:lnTo>
                        <a:pt x="8961" y="694"/>
                      </a:lnTo>
                      <a:cubicBezTo>
                        <a:pt x="8903" y="929"/>
                        <a:pt x="8477" y="1606"/>
                        <a:pt x="8345" y="1855"/>
                      </a:cubicBezTo>
                      <a:lnTo>
                        <a:pt x="8038" y="1867"/>
                      </a:lnTo>
                      <a:cubicBezTo>
                        <a:pt x="7964" y="2115"/>
                        <a:pt x="8065" y="2180"/>
                        <a:pt x="7803" y="2264"/>
                      </a:cubicBezTo>
                      <a:cubicBezTo>
                        <a:pt x="7704" y="2296"/>
                        <a:pt x="7383" y="2388"/>
                        <a:pt x="7278" y="2384"/>
                      </a:cubicBezTo>
                      <a:lnTo>
                        <a:pt x="7272" y="1864"/>
                      </a:lnTo>
                      <a:lnTo>
                        <a:pt x="2818" y="1863"/>
                      </a:lnTo>
                      <a:lnTo>
                        <a:pt x="2807" y="2389"/>
                      </a:lnTo>
                      <a:cubicBezTo>
                        <a:pt x="2675" y="2384"/>
                        <a:pt x="2432" y="2310"/>
                        <a:pt x="2304" y="2270"/>
                      </a:cubicBezTo>
                      <a:cubicBezTo>
                        <a:pt x="2075" y="2198"/>
                        <a:pt x="2070" y="2122"/>
                        <a:pt x="2045" y="1864"/>
                      </a:cubicBezTo>
                      <a:cubicBezTo>
                        <a:pt x="1676" y="1847"/>
                        <a:pt x="1800" y="1970"/>
                        <a:pt x="1487" y="1398"/>
                      </a:cubicBezTo>
                      <a:cubicBezTo>
                        <a:pt x="1393" y="1226"/>
                        <a:pt x="1169" y="873"/>
                        <a:pt x="1123" y="701"/>
                      </a:cubicBezTo>
                      <a:lnTo>
                        <a:pt x="1414" y="694"/>
                      </a:lnTo>
                      <a:lnTo>
                        <a:pt x="1892" y="1586"/>
                      </a:lnTo>
                      <a:lnTo>
                        <a:pt x="3135" y="1594"/>
                      </a:lnTo>
                      <a:cubicBezTo>
                        <a:pt x="3599" y="1594"/>
                        <a:pt x="3612" y="1164"/>
                        <a:pt x="3352" y="1051"/>
                      </a:cubicBezTo>
                      <a:cubicBezTo>
                        <a:pt x="3188" y="980"/>
                        <a:pt x="2527" y="1024"/>
                        <a:pt x="2289" y="1017"/>
                      </a:cubicBezTo>
                      <a:cubicBezTo>
                        <a:pt x="2122" y="722"/>
                        <a:pt x="1945" y="253"/>
                        <a:pt x="1636" y="152"/>
                      </a:cubicBezTo>
                      <a:cubicBezTo>
                        <a:pt x="1235" y="22"/>
                        <a:pt x="795" y="239"/>
                        <a:pt x="795" y="84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" name="Freeform 40"/>
                <p:cNvSpPr>
                  <a:spLocks/>
                </p:cNvSpPr>
                <p:nvPr/>
              </p:nvSpPr>
              <p:spPr bwMode="auto">
                <a:xfrm>
                  <a:off x="-3371850" y="1493838"/>
                  <a:ext cx="842963" cy="862012"/>
                </a:xfrm>
                <a:custGeom>
                  <a:avLst/>
                  <a:gdLst>
                    <a:gd name="T0" fmla="*/ 94 w 2333"/>
                    <a:gd name="T1" fmla="*/ 713 h 2387"/>
                    <a:gd name="T2" fmla="*/ 953 w 2333"/>
                    <a:gd name="T3" fmla="*/ 1939 h 2387"/>
                    <a:gd name="T4" fmla="*/ 1849 w 2333"/>
                    <a:gd name="T5" fmla="*/ 2387 h 2387"/>
                    <a:gd name="T6" fmla="*/ 1866 w 2333"/>
                    <a:gd name="T7" fmla="*/ 1947 h 2387"/>
                    <a:gd name="T8" fmla="*/ 2233 w 2333"/>
                    <a:gd name="T9" fmla="*/ 678 h 2387"/>
                    <a:gd name="T10" fmla="*/ 1692 w 2333"/>
                    <a:gd name="T11" fmla="*/ 166 h 2387"/>
                    <a:gd name="T12" fmla="*/ 94 w 2333"/>
                    <a:gd name="T13" fmla="*/ 713 h 2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33" h="2387">
                      <a:moveTo>
                        <a:pt x="94" y="713"/>
                      </a:moveTo>
                      <a:cubicBezTo>
                        <a:pt x="94" y="1867"/>
                        <a:pt x="0" y="1939"/>
                        <a:pt x="953" y="1939"/>
                      </a:cubicBezTo>
                      <a:cubicBezTo>
                        <a:pt x="1420" y="1939"/>
                        <a:pt x="1537" y="2314"/>
                        <a:pt x="1849" y="2387"/>
                      </a:cubicBezTo>
                      <a:lnTo>
                        <a:pt x="1866" y="1947"/>
                      </a:lnTo>
                      <a:cubicBezTo>
                        <a:pt x="2333" y="1706"/>
                        <a:pt x="2233" y="1641"/>
                        <a:pt x="2233" y="678"/>
                      </a:cubicBezTo>
                      <a:cubicBezTo>
                        <a:pt x="2232" y="299"/>
                        <a:pt x="2069" y="166"/>
                        <a:pt x="1692" y="166"/>
                      </a:cubicBezTo>
                      <a:cubicBezTo>
                        <a:pt x="600" y="166"/>
                        <a:pt x="94" y="0"/>
                        <a:pt x="94" y="71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Freeform 41"/>
                <p:cNvSpPr>
                  <a:spLocks/>
                </p:cNvSpPr>
                <p:nvPr/>
              </p:nvSpPr>
              <p:spPr bwMode="auto">
                <a:xfrm>
                  <a:off x="-4516438" y="1798638"/>
                  <a:ext cx="893763" cy="519112"/>
                </a:xfrm>
                <a:custGeom>
                  <a:avLst/>
                  <a:gdLst>
                    <a:gd name="T0" fmla="*/ 432 w 2475"/>
                    <a:gd name="T1" fmla="*/ 1125 h 1439"/>
                    <a:gd name="T2" fmla="*/ 452 w 2475"/>
                    <a:gd name="T3" fmla="*/ 1392 h 1439"/>
                    <a:gd name="T4" fmla="*/ 1118 w 2475"/>
                    <a:gd name="T5" fmla="*/ 1163 h 1439"/>
                    <a:gd name="T6" fmla="*/ 2421 w 2475"/>
                    <a:gd name="T7" fmla="*/ 645 h 1439"/>
                    <a:gd name="T8" fmla="*/ 2124 w 2475"/>
                    <a:gd name="T9" fmla="*/ 37 h 1439"/>
                    <a:gd name="T10" fmla="*/ 358 w 2475"/>
                    <a:gd name="T11" fmla="*/ 29 h 1439"/>
                    <a:gd name="T12" fmla="*/ 23 w 2475"/>
                    <a:gd name="T13" fmla="*/ 609 h 1439"/>
                    <a:gd name="T14" fmla="*/ 432 w 2475"/>
                    <a:gd name="T15" fmla="*/ 1125 h 1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75" h="1439">
                      <a:moveTo>
                        <a:pt x="432" y="1125"/>
                      </a:moveTo>
                      <a:lnTo>
                        <a:pt x="452" y="1392"/>
                      </a:lnTo>
                      <a:cubicBezTo>
                        <a:pt x="675" y="1371"/>
                        <a:pt x="903" y="1231"/>
                        <a:pt x="1118" y="1163"/>
                      </a:cubicBezTo>
                      <a:cubicBezTo>
                        <a:pt x="1691" y="981"/>
                        <a:pt x="2425" y="1439"/>
                        <a:pt x="2421" y="645"/>
                      </a:cubicBezTo>
                      <a:cubicBezTo>
                        <a:pt x="2420" y="303"/>
                        <a:pt x="2475" y="125"/>
                        <a:pt x="2124" y="37"/>
                      </a:cubicBezTo>
                      <a:cubicBezTo>
                        <a:pt x="1985" y="2"/>
                        <a:pt x="525" y="0"/>
                        <a:pt x="358" y="29"/>
                      </a:cubicBezTo>
                      <a:cubicBezTo>
                        <a:pt x="0" y="89"/>
                        <a:pt x="24" y="242"/>
                        <a:pt x="23" y="609"/>
                      </a:cubicBezTo>
                      <a:cubicBezTo>
                        <a:pt x="22" y="1007"/>
                        <a:pt x="46" y="1051"/>
                        <a:pt x="432" y="11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Freeform 42"/>
                <p:cNvSpPr>
                  <a:spLocks/>
                </p:cNvSpPr>
                <p:nvPr/>
              </p:nvSpPr>
              <p:spPr bwMode="auto">
                <a:xfrm>
                  <a:off x="-5200650" y="1962150"/>
                  <a:ext cx="790575" cy="692150"/>
                </a:xfrm>
                <a:custGeom>
                  <a:avLst/>
                  <a:gdLst>
                    <a:gd name="T0" fmla="*/ 911 w 2192"/>
                    <a:gd name="T1" fmla="*/ 294 h 1917"/>
                    <a:gd name="T2" fmla="*/ 1346 w 2192"/>
                    <a:gd name="T3" fmla="*/ 1622 h 1917"/>
                    <a:gd name="T4" fmla="*/ 911 w 2192"/>
                    <a:gd name="T5" fmla="*/ 294 h 19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92" h="1917">
                      <a:moveTo>
                        <a:pt x="911" y="294"/>
                      </a:moveTo>
                      <a:cubicBezTo>
                        <a:pt x="0" y="604"/>
                        <a:pt x="449" y="1917"/>
                        <a:pt x="1346" y="1622"/>
                      </a:cubicBezTo>
                      <a:cubicBezTo>
                        <a:pt x="2192" y="1345"/>
                        <a:pt x="1775" y="0"/>
                        <a:pt x="911" y="29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Freeform 43"/>
                <p:cNvSpPr>
                  <a:spLocks/>
                </p:cNvSpPr>
                <p:nvPr/>
              </p:nvSpPr>
              <p:spPr bwMode="auto">
                <a:xfrm>
                  <a:off x="-2663825" y="1954213"/>
                  <a:ext cx="792163" cy="684212"/>
                </a:xfrm>
                <a:custGeom>
                  <a:avLst/>
                  <a:gdLst>
                    <a:gd name="T0" fmla="*/ 890 w 2192"/>
                    <a:gd name="T1" fmla="*/ 321 h 1898"/>
                    <a:gd name="T2" fmla="*/ 1311 w 2192"/>
                    <a:gd name="T3" fmla="*/ 1656 h 1898"/>
                    <a:gd name="T4" fmla="*/ 890 w 2192"/>
                    <a:gd name="T5" fmla="*/ 321 h 1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92" h="1898">
                      <a:moveTo>
                        <a:pt x="890" y="321"/>
                      </a:moveTo>
                      <a:cubicBezTo>
                        <a:pt x="0" y="647"/>
                        <a:pt x="432" y="1898"/>
                        <a:pt x="1311" y="1656"/>
                      </a:cubicBezTo>
                      <a:cubicBezTo>
                        <a:pt x="2192" y="1415"/>
                        <a:pt x="1767" y="0"/>
                        <a:pt x="890" y="3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28" name="Group 27"/>
            <p:cNvGrpSpPr/>
            <p:nvPr/>
          </p:nvGrpSpPr>
          <p:grpSpPr>
            <a:xfrm>
              <a:off x="6663928" y="1958075"/>
              <a:ext cx="1160464" cy="902988"/>
              <a:chOff x="6663928" y="1958075"/>
              <a:chExt cx="1160464" cy="902988"/>
            </a:xfrm>
          </p:grpSpPr>
          <p:sp>
            <p:nvSpPr>
              <p:cNvPr id="30" name="Parallelogram 29"/>
              <p:cNvSpPr/>
              <p:nvPr/>
            </p:nvSpPr>
            <p:spPr>
              <a:xfrm>
                <a:off x="6663928" y="1958075"/>
                <a:ext cx="1160464" cy="902988"/>
              </a:xfrm>
              <a:prstGeom prst="parallelogram">
                <a:avLst/>
              </a:prstGeom>
              <a:solidFill>
                <a:schemeClr val="accent3"/>
              </a:solidFill>
              <a:ln w="47625">
                <a:solidFill>
                  <a:schemeClr val="tx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6934452" y="2160043"/>
                <a:ext cx="619416" cy="499052"/>
                <a:chOff x="892338" y="4778172"/>
                <a:chExt cx="1298196" cy="1045934"/>
              </a:xfrm>
              <a:solidFill>
                <a:schemeClr val="tx2"/>
              </a:solidFill>
            </p:grpSpPr>
            <p:sp>
              <p:nvSpPr>
                <p:cNvPr id="32" name="Freeform 31"/>
                <p:cNvSpPr/>
                <p:nvPr/>
              </p:nvSpPr>
              <p:spPr>
                <a:xfrm>
                  <a:off x="908250" y="4896664"/>
                  <a:ext cx="991933" cy="812343"/>
                </a:xfrm>
                <a:custGeom>
                  <a:avLst/>
                  <a:gdLst>
                    <a:gd name="connsiteX0" fmla="*/ 679622 w 3639350"/>
                    <a:gd name="connsiteY0" fmla="*/ 1824923 h 2980444"/>
                    <a:gd name="connsiteX1" fmla="*/ 203723 w 3639350"/>
                    <a:gd name="connsiteY1" fmla="*/ 2300822 h 2980444"/>
                    <a:gd name="connsiteX2" fmla="*/ 679622 w 3639350"/>
                    <a:gd name="connsiteY2" fmla="*/ 2776721 h 2980444"/>
                    <a:gd name="connsiteX3" fmla="*/ 1155521 w 3639350"/>
                    <a:gd name="connsiteY3" fmla="*/ 2300822 h 2980444"/>
                    <a:gd name="connsiteX4" fmla="*/ 679622 w 3639350"/>
                    <a:gd name="connsiteY4" fmla="*/ 1824923 h 2980444"/>
                    <a:gd name="connsiteX5" fmla="*/ 2138905 w 3639350"/>
                    <a:gd name="connsiteY5" fmla="*/ 0 h 2980444"/>
                    <a:gd name="connsiteX6" fmla="*/ 3639350 w 3639350"/>
                    <a:gd name="connsiteY6" fmla="*/ 6175 h 2980444"/>
                    <a:gd name="connsiteX7" fmla="*/ 3098175 w 3639350"/>
                    <a:gd name="connsiteY7" fmla="*/ 1223194 h 2980444"/>
                    <a:gd name="connsiteX8" fmla="*/ 2899232 w 3639350"/>
                    <a:gd name="connsiteY8" fmla="*/ 1142329 h 2980444"/>
                    <a:gd name="connsiteX9" fmla="*/ 3261833 w 3639350"/>
                    <a:gd name="connsiteY9" fmla="*/ 333950 h 2980444"/>
                    <a:gd name="connsiteX10" fmla="*/ 3166733 w 3639350"/>
                    <a:gd name="connsiteY10" fmla="*/ 381919 h 2980444"/>
                    <a:gd name="connsiteX11" fmla="*/ 1271185 w 3639350"/>
                    <a:gd name="connsiteY11" fmla="*/ 1830522 h 2980444"/>
                    <a:gd name="connsiteX12" fmla="*/ 1217924 w 3639350"/>
                    <a:gd name="connsiteY12" fmla="*/ 1890233 h 2980444"/>
                    <a:gd name="connsiteX13" fmla="*/ 1243176 w 3639350"/>
                    <a:gd name="connsiteY13" fmla="*/ 1920839 h 2980444"/>
                    <a:gd name="connsiteX14" fmla="*/ 1359244 w 3639350"/>
                    <a:gd name="connsiteY14" fmla="*/ 2300822 h 2980444"/>
                    <a:gd name="connsiteX15" fmla="*/ 679622 w 3639350"/>
                    <a:gd name="connsiteY15" fmla="*/ 2980444 h 2980444"/>
                    <a:gd name="connsiteX16" fmla="*/ 0 w 3639350"/>
                    <a:gd name="connsiteY16" fmla="*/ 2300822 h 2980444"/>
                    <a:gd name="connsiteX17" fmla="*/ 679622 w 3639350"/>
                    <a:gd name="connsiteY17" fmla="*/ 1621200 h 2980444"/>
                    <a:gd name="connsiteX18" fmla="*/ 944161 w 3639350"/>
                    <a:gd name="connsiteY18" fmla="*/ 1674608 h 2980444"/>
                    <a:gd name="connsiteX19" fmla="*/ 1054074 w 3639350"/>
                    <a:gd name="connsiteY19" fmla="*/ 1734266 h 2980444"/>
                    <a:gd name="connsiteX20" fmla="*/ 1061543 w 3639350"/>
                    <a:gd name="connsiteY20" fmla="*/ 1727167 h 2980444"/>
                    <a:gd name="connsiteX21" fmla="*/ 2840151 w 3639350"/>
                    <a:gd name="connsiteY21" fmla="*/ 333236 h 2980444"/>
                    <a:gd name="connsiteX22" fmla="*/ 3090908 w 3639350"/>
                    <a:gd name="connsiteY22" fmla="*/ 209564 h 2980444"/>
                    <a:gd name="connsiteX23" fmla="*/ 2138905 w 3639350"/>
                    <a:gd name="connsiteY23" fmla="*/ 238709 h 298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639350" h="2980444">
                      <a:moveTo>
                        <a:pt x="679622" y="1824923"/>
                      </a:moveTo>
                      <a:cubicBezTo>
                        <a:pt x="416790" y="1824923"/>
                        <a:pt x="203723" y="2037990"/>
                        <a:pt x="203723" y="2300822"/>
                      </a:cubicBezTo>
                      <a:cubicBezTo>
                        <a:pt x="203723" y="2563654"/>
                        <a:pt x="416790" y="2776721"/>
                        <a:pt x="679622" y="2776721"/>
                      </a:cubicBezTo>
                      <a:cubicBezTo>
                        <a:pt x="942454" y="2776721"/>
                        <a:pt x="1155521" y="2563654"/>
                        <a:pt x="1155521" y="2300822"/>
                      </a:cubicBezTo>
                      <a:cubicBezTo>
                        <a:pt x="1155521" y="2037990"/>
                        <a:pt x="942454" y="1824923"/>
                        <a:pt x="679622" y="1824923"/>
                      </a:cubicBezTo>
                      <a:close/>
                      <a:moveTo>
                        <a:pt x="2138905" y="0"/>
                      </a:moveTo>
                      <a:lnTo>
                        <a:pt x="3639350" y="6175"/>
                      </a:lnTo>
                      <a:lnTo>
                        <a:pt x="3098175" y="1223194"/>
                      </a:lnTo>
                      <a:lnTo>
                        <a:pt x="2899232" y="1142329"/>
                      </a:lnTo>
                      <a:lnTo>
                        <a:pt x="3261833" y="333950"/>
                      </a:lnTo>
                      <a:lnTo>
                        <a:pt x="3166733" y="381919"/>
                      </a:lnTo>
                      <a:cubicBezTo>
                        <a:pt x="2370428" y="803668"/>
                        <a:pt x="1611533" y="1461652"/>
                        <a:pt x="1271185" y="1830522"/>
                      </a:cubicBezTo>
                      <a:lnTo>
                        <a:pt x="1217924" y="1890233"/>
                      </a:lnTo>
                      <a:lnTo>
                        <a:pt x="1243176" y="1920839"/>
                      </a:lnTo>
                      <a:cubicBezTo>
                        <a:pt x="1316455" y="2029307"/>
                        <a:pt x="1359244" y="2160068"/>
                        <a:pt x="1359244" y="2300822"/>
                      </a:cubicBezTo>
                      <a:cubicBezTo>
                        <a:pt x="1359244" y="2676167"/>
                        <a:pt x="1054967" y="2980444"/>
                        <a:pt x="679622" y="2980444"/>
                      </a:cubicBezTo>
                      <a:cubicBezTo>
                        <a:pt x="304277" y="2980444"/>
                        <a:pt x="0" y="2676167"/>
                        <a:pt x="0" y="2300822"/>
                      </a:cubicBezTo>
                      <a:cubicBezTo>
                        <a:pt x="0" y="1925477"/>
                        <a:pt x="304277" y="1621200"/>
                        <a:pt x="679622" y="1621200"/>
                      </a:cubicBezTo>
                      <a:cubicBezTo>
                        <a:pt x="773458" y="1621200"/>
                        <a:pt x="862853" y="1640217"/>
                        <a:pt x="944161" y="1674608"/>
                      </a:cubicBezTo>
                      <a:lnTo>
                        <a:pt x="1054074" y="1734266"/>
                      </a:lnTo>
                      <a:lnTo>
                        <a:pt x="1061543" y="1727167"/>
                      </a:lnTo>
                      <a:cubicBezTo>
                        <a:pt x="1403265" y="1399150"/>
                        <a:pt x="1996135" y="793726"/>
                        <a:pt x="2840151" y="333236"/>
                      </a:cubicBezTo>
                      <a:lnTo>
                        <a:pt x="3090908" y="209564"/>
                      </a:lnTo>
                      <a:lnTo>
                        <a:pt x="2138905" y="23870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Cross 32"/>
                <p:cNvSpPr/>
                <p:nvPr/>
              </p:nvSpPr>
              <p:spPr>
                <a:xfrm rot="234655">
                  <a:off x="1802156" y="5147108"/>
                  <a:ext cx="388378" cy="397883"/>
                </a:xfrm>
                <a:prstGeom prst="plus">
                  <a:avLst>
                    <a:gd name="adj" fmla="val 43107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Cross 33"/>
                <p:cNvSpPr/>
                <p:nvPr/>
              </p:nvSpPr>
              <p:spPr>
                <a:xfrm rot="18900000">
                  <a:off x="1359519" y="5426223"/>
                  <a:ext cx="388378" cy="397883"/>
                </a:xfrm>
                <a:prstGeom prst="plus">
                  <a:avLst>
                    <a:gd name="adj" fmla="val 429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Cross 34"/>
                <p:cNvSpPr/>
                <p:nvPr/>
              </p:nvSpPr>
              <p:spPr>
                <a:xfrm rot="19480738">
                  <a:off x="892338" y="4778172"/>
                  <a:ext cx="388378" cy="397883"/>
                </a:xfrm>
                <a:prstGeom prst="plus">
                  <a:avLst>
                    <a:gd name="adj" fmla="val 429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6398419" y="3183145"/>
              <a:ext cx="1160464" cy="902988"/>
              <a:chOff x="6398419" y="3183145"/>
              <a:chExt cx="1160464" cy="902988"/>
            </a:xfrm>
          </p:grpSpPr>
          <p:sp>
            <p:nvSpPr>
              <p:cNvPr id="26" name="Parallelogram 25"/>
              <p:cNvSpPr/>
              <p:nvPr/>
            </p:nvSpPr>
            <p:spPr>
              <a:xfrm>
                <a:off x="6398419" y="3183145"/>
                <a:ext cx="1160464" cy="902988"/>
              </a:xfrm>
              <a:prstGeom prst="parallelogram">
                <a:avLst/>
              </a:prstGeom>
              <a:ln w="47625">
                <a:solidFill>
                  <a:schemeClr val="tx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6642479" y="3298468"/>
                <a:ext cx="672344" cy="672342"/>
              </a:xfrm>
              <a:custGeom>
                <a:avLst/>
                <a:gdLst>
                  <a:gd name="connsiteX0" fmla="*/ 91149 w 897386"/>
                  <a:gd name="connsiteY0" fmla="*/ 717158 h 897384"/>
                  <a:gd name="connsiteX1" fmla="*/ 128777 w 897386"/>
                  <a:gd name="connsiteY1" fmla="*/ 737582 h 897384"/>
                  <a:gd name="connsiteX2" fmla="*/ 313644 w 897386"/>
                  <a:gd name="connsiteY2" fmla="*/ 774905 h 897384"/>
                  <a:gd name="connsiteX3" fmla="*/ 374134 w 897386"/>
                  <a:gd name="connsiteY3" fmla="*/ 771090 h 897384"/>
                  <a:gd name="connsiteX4" fmla="*/ 396949 w 897386"/>
                  <a:gd name="connsiteY4" fmla="*/ 766725 h 897384"/>
                  <a:gd name="connsiteX5" fmla="*/ 399174 w 897386"/>
                  <a:gd name="connsiteY5" fmla="*/ 770025 h 897384"/>
                  <a:gd name="connsiteX6" fmla="*/ 452259 w 897386"/>
                  <a:gd name="connsiteY6" fmla="*/ 792013 h 897384"/>
                  <a:gd name="connsiteX7" fmla="*/ 481481 w 897386"/>
                  <a:gd name="connsiteY7" fmla="*/ 786114 h 897384"/>
                  <a:gd name="connsiteX8" fmla="*/ 494261 w 897386"/>
                  <a:gd name="connsiteY8" fmla="*/ 777497 h 897384"/>
                  <a:gd name="connsiteX9" fmla="*/ 533182 w 897386"/>
                  <a:gd name="connsiteY9" fmla="*/ 796824 h 897384"/>
                  <a:gd name="connsiteX10" fmla="*/ 614175 w 897386"/>
                  <a:gd name="connsiteY10" fmla="*/ 820879 h 897384"/>
                  <a:gd name="connsiteX11" fmla="*/ 685996 w 897386"/>
                  <a:gd name="connsiteY11" fmla="*/ 828118 h 897384"/>
                  <a:gd name="connsiteX12" fmla="*/ 623345 w 897386"/>
                  <a:gd name="connsiteY12" fmla="*/ 862124 h 897384"/>
                  <a:gd name="connsiteX13" fmla="*/ 448693 w 897386"/>
                  <a:gd name="connsiteY13" fmla="*/ 897384 h 897384"/>
                  <a:gd name="connsiteX14" fmla="*/ 131419 w 897386"/>
                  <a:gd name="connsiteY14" fmla="*/ 765965 h 897384"/>
                  <a:gd name="connsiteX15" fmla="*/ 452259 w 897386"/>
                  <a:gd name="connsiteY15" fmla="*/ 675050 h 897384"/>
                  <a:gd name="connsiteX16" fmla="*/ 493324 w 897386"/>
                  <a:gd name="connsiteY16" fmla="*/ 716941 h 897384"/>
                  <a:gd name="connsiteX17" fmla="*/ 452259 w 897386"/>
                  <a:gd name="connsiteY17" fmla="*/ 758832 h 897384"/>
                  <a:gd name="connsiteX18" fmla="*/ 411194 w 897386"/>
                  <a:gd name="connsiteY18" fmla="*/ 716941 h 897384"/>
                  <a:gd name="connsiteX19" fmla="*/ 452259 w 897386"/>
                  <a:gd name="connsiteY19" fmla="*/ 675050 h 897384"/>
                  <a:gd name="connsiteX20" fmla="*/ 734467 w 897386"/>
                  <a:gd name="connsiteY20" fmla="*/ 569946 h 897384"/>
                  <a:gd name="connsiteX21" fmla="*/ 765873 w 897386"/>
                  <a:gd name="connsiteY21" fmla="*/ 635975 h 897384"/>
                  <a:gd name="connsiteX22" fmla="*/ 779200 w 897386"/>
                  <a:gd name="connsiteY22" fmla="*/ 691831 h 897384"/>
                  <a:gd name="connsiteX23" fmla="*/ 783049 w 897386"/>
                  <a:gd name="connsiteY23" fmla="*/ 745262 h 897384"/>
                  <a:gd name="connsiteX24" fmla="*/ 765967 w 897386"/>
                  <a:gd name="connsiteY24" fmla="*/ 765965 h 897384"/>
                  <a:gd name="connsiteX25" fmla="*/ 719925 w 897386"/>
                  <a:gd name="connsiteY25" fmla="*/ 803953 h 897384"/>
                  <a:gd name="connsiteX26" fmla="*/ 635303 w 897386"/>
                  <a:gd name="connsiteY26" fmla="*/ 795423 h 897384"/>
                  <a:gd name="connsiteX27" fmla="*/ 519005 w 897386"/>
                  <a:gd name="connsiteY27" fmla="*/ 749764 h 897384"/>
                  <a:gd name="connsiteX28" fmla="*/ 521434 w 897386"/>
                  <a:gd name="connsiteY28" fmla="*/ 746162 h 897384"/>
                  <a:gd name="connsiteX29" fmla="*/ 526097 w 897386"/>
                  <a:gd name="connsiteY29" fmla="*/ 723064 h 897384"/>
                  <a:gd name="connsiteX30" fmla="*/ 540028 w 897386"/>
                  <a:gd name="connsiteY30" fmla="*/ 717582 h 897384"/>
                  <a:gd name="connsiteX31" fmla="*/ 632982 w 897386"/>
                  <a:gd name="connsiteY31" fmla="*/ 651525 h 897384"/>
                  <a:gd name="connsiteX32" fmla="*/ 702390 w 897386"/>
                  <a:gd name="connsiteY32" fmla="*/ 571376 h 897384"/>
                  <a:gd name="connsiteX33" fmla="*/ 714887 w 897386"/>
                  <a:gd name="connsiteY33" fmla="*/ 573899 h 897384"/>
                  <a:gd name="connsiteX34" fmla="*/ 714887 w 897386"/>
                  <a:gd name="connsiteY34" fmla="*/ 456936 h 897384"/>
                  <a:gd name="connsiteX35" fmla="*/ 755952 w 897386"/>
                  <a:gd name="connsiteY35" fmla="*/ 498827 h 897384"/>
                  <a:gd name="connsiteX36" fmla="*/ 714887 w 897386"/>
                  <a:gd name="connsiteY36" fmla="*/ 540718 h 897384"/>
                  <a:gd name="connsiteX37" fmla="*/ 673822 w 897386"/>
                  <a:gd name="connsiteY37" fmla="*/ 498827 h 897384"/>
                  <a:gd name="connsiteX38" fmla="*/ 714887 w 897386"/>
                  <a:gd name="connsiteY38" fmla="*/ 456936 h 897384"/>
                  <a:gd name="connsiteX39" fmla="*/ 787950 w 897386"/>
                  <a:gd name="connsiteY39" fmla="*/ 293698 h 897384"/>
                  <a:gd name="connsiteX40" fmla="*/ 809921 w 897386"/>
                  <a:gd name="connsiteY40" fmla="*/ 308127 h 897384"/>
                  <a:gd name="connsiteX41" fmla="*/ 885319 w 897386"/>
                  <a:gd name="connsiteY41" fmla="*/ 388583 h 897384"/>
                  <a:gd name="connsiteX42" fmla="*/ 892571 w 897386"/>
                  <a:gd name="connsiteY42" fmla="*/ 400929 h 897384"/>
                  <a:gd name="connsiteX43" fmla="*/ 897386 w 897386"/>
                  <a:gd name="connsiteY43" fmla="*/ 448692 h 897384"/>
                  <a:gd name="connsiteX44" fmla="*/ 820757 w 897386"/>
                  <a:gd name="connsiteY44" fmla="*/ 699560 h 897384"/>
                  <a:gd name="connsiteX45" fmla="*/ 820649 w 897386"/>
                  <a:gd name="connsiteY45" fmla="*/ 699691 h 897384"/>
                  <a:gd name="connsiteX46" fmla="*/ 814797 w 897386"/>
                  <a:gd name="connsiteY46" fmla="*/ 648416 h 897384"/>
                  <a:gd name="connsiteX47" fmla="*/ 780738 w 897386"/>
                  <a:gd name="connsiteY47" fmla="*/ 553639 h 897384"/>
                  <a:gd name="connsiteX48" fmla="*/ 774041 w 897386"/>
                  <a:gd name="connsiteY48" fmla="*/ 542910 h 897384"/>
                  <a:gd name="connsiteX49" fmla="*/ 784062 w 897386"/>
                  <a:gd name="connsiteY49" fmla="*/ 528048 h 897384"/>
                  <a:gd name="connsiteX50" fmla="*/ 789961 w 897386"/>
                  <a:gd name="connsiteY50" fmla="*/ 498827 h 897384"/>
                  <a:gd name="connsiteX51" fmla="*/ 767972 w 897386"/>
                  <a:gd name="connsiteY51" fmla="*/ 445743 h 897384"/>
                  <a:gd name="connsiteX52" fmla="*/ 764187 w 897386"/>
                  <a:gd name="connsiteY52" fmla="*/ 443191 h 897384"/>
                  <a:gd name="connsiteX53" fmla="*/ 778934 w 897386"/>
                  <a:gd name="connsiteY53" fmla="*/ 395683 h 897384"/>
                  <a:gd name="connsiteX54" fmla="*/ 788583 w 897386"/>
                  <a:gd name="connsiteY54" fmla="*/ 299967 h 897384"/>
                  <a:gd name="connsiteX55" fmla="*/ 211076 w 897386"/>
                  <a:gd name="connsiteY55" fmla="*/ 278162 h 897384"/>
                  <a:gd name="connsiteX56" fmla="*/ 230041 w 897386"/>
                  <a:gd name="connsiteY56" fmla="*/ 290948 h 897384"/>
                  <a:gd name="connsiteX57" fmla="*/ 222565 w 897386"/>
                  <a:gd name="connsiteY57" fmla="*/ 340390 h 897384"/>
                  <a:gd name="connsiteX58" fmla="*/ 334561 w 897386"/>
                  <a:gd name="connsiteY58" fmla="*/ 652364 h 897384"/>
                  <a:gd name="connsiteX59" fmla="*/ 381941 w 897386"/>
                  <a:gd name="connsiteY59" fmla="*/ 693383 h 897384"/>
                  <a:gd name="connsiteX60" fmla="*/ 377185 w 897386"/>
                  <a:gd name="connsiteY60" fmla="*/ 716941 h 897384"/>
                  <a:gd name="connsiteX61" fmla="*/ 377304 w 897386"/>
                  <a:gd name="connsiteY61" fmla="*/ 717529 h 897384"/>
                  <a:gd name="connsiteX62" fmla="*/ 313953 w 897386"/>
                  <a:gd name="connsiteY62" fmla="*/ 725354 h 897384"/>
                  <a:gd name="connsiteX63" fmla="*/ 64480 w 897386"/>
                  <a:gd name="connsiteY63" fmla="*/ 655622 h 897384"/>
                  <a:gd name="connsiteX64" fmla="*/ 42761 w 897386"/>
                  <a:gd name="connsiteY64" fmla="*/ 637162 h 897384"/>
                  <a:gd name="connsiteX65" fmla="*/ 35261 w 897386"/>
                  <a:gd name="connsiteY65" fmla="*/ 623343 h 897384"/>
                  <a:gd name="connsiteX66" fmla="*/ 14664 w 897386"/>
                  <a:gd name="connsiteY66" fmla="*/ 556991 h 897384"/>
                  <a:gd name="connsiteX67" fmla="*/ 15707 w 897386"/>
                  <a:gd name="connsiteY67" fmla="*/ 547434 h 897384"/>
                  <a:gd name="connsiteX68" fmla="*/ 180886 w 897386"/>
                  <a:gd name="connsiteY68" fmla="*/ 294166 h 897384"/>
                  <a:gd name="connsiteX69" fmla="*/ 331457 w 897386"/>
                  <a:gd name="connsiteY69" fmla="*/ 244979 h 897384"/>
                  <a:gd name="connsiteX70" fmla="*/ 395168 w 897386"/>
                  <a:gd name="connsiteY70" fmla="*/ 264517 h 897384"/>
                  <a:gd name="connsiteX71" fmla="*/ 510715 w 897386"/>
                  <a:gd name="connsiteY71" fmla="*/ 325113 h 897384"/>
                  <a:gd name="connsiteX72" fmla="*/ 626494 w 897386"/>
                  <a:gd name="connsiteY72" fmla="*/ 417857 h 897384"/>
                  <a:gd name="connsiteX73" fmla="*/ 656047 w 897386"/>
                  <a:gd name="connsiteY73" fmla="*/ 454279 h 897384"/>
                  <a:gd name="connsiteX74" fmla="*/ 645713 w 897386"/>
                  <a:gd name="connsiteY74" fmla="*/ 469606 h 897384"/>
                  <a:gd name="connsiteX75" fmla="*/ 639813 w 897386"/>
                  <a:gd name="connsiteY75" fmla="*/ 498827 h 897384"/>
                  <a:gd name="connsiteX76" fmla="*/ 645713 w 897386"/>
                  <a:gd name="connsiteY76" fmla="*/ 528048 h 897384"/>
                  <a:gd name="connsiteX77" fmla="*/ 658141 w 897386"/>
                  <a:gd name="connsiteY77" fmla="*/ 546481 h 897384"/>
                  <a:gd name="connsiteX78" fmla="*/ 626156 w 897386"/>
                  <a:gd name="connsiteY78" fmla="*/ 595446 h 897384"/>
                  <a:gd name="connsiteX79" fmla="*/ 563424 w 897386"/>
                  <a:gd name="connsiteY79" fmla="*/ 647588 h 897384"/>
                  <a:gd name="connsiteX80" fmla="*/ 512870 w 897386"/>
                  <a:gd name="connsiteY80" fmla="*/ 675019 h 897384"/>
                  <a:gd name="connsiteX81" fmla="*/ 505345 w 897386"/>
                  <a:gd name="connsiteY81" fmla="*/ 663857 h 897384"/>
                  <a:gd name="connsiteX82" fmla="*/ 452259 w 897386"/>
                  <a:gd name="connsiteY82" fmla="*/ 641869 h 897384"/>
                  <a:gd name="connsiteX83" fmla="*/ 423037 w 897386"/>
                  <a:gd name="connsiteY83" fmla="*/ 647769 h 897384"/>
                  <a:gd name="connsiteX84" fmla="*/ 401105 w 897386"/>
                  <a:gd name="connsiteY84" fmla="*/ 662555 h 897384"/>
                  <a:gd name="connsiteX85" fmla="*/ 369646 w 897386"/>
                  <a:gd name="connsiteY85" fmla="*/ 635319 h 897384"/>
                  <a:gd name="connsiteX86" fmla="*/ 263242 w 897386"/>
                  <a:gd name="connsiteY86" fmla="*/ 338918 h 897384"/>
                  <a:gd name="connsiteX87" fmla="*/ 267510 w 897386"/>
                  <a:gd name="connsiteY87" fmla="*/ 296574 h 897384"/>
                  <a:gd name="connsiteX88" fmla="*/ 290073 w 897386"/>
                  <a:gd name="connsiteY88" fmla="*/ 292019 h 897384"/>
                  <a:gd name="connsiteX89" fmla="*/ 330026 w 897386"/>
                  <a:gd name="connsiteY89" fmla="*/ 252067 h 897384"/>
                  <a:gd name="connsiteX90" fmla="*/ 167306 w 897386"/>
                  <a:gd name="connsiteY90" fmla="*/ 217995 h 897384"/>
                  <a:gd name="connsiteX91" fmla="*/ 186382 w 897386"/>
                  <a:gd name="connsiteY91" fmla="*/ 219852 h 897384"/>
                  <a:gd name="connsiteX92" fmla="*/ 185777 w 897386"/>
                  <a:gd name="connsiteY92" fmla="*/ 222846 h 897384"/>
                  <a:gd name="connsiteX93" fmla="*/ 188757 w 897386"/>
                  <a:gd name="connsiteY93" fmla="*/ 237606 h 897384"/>
                  <a:gd name="connsiteX94" fmla="*/ 146021 w 897386"/>
                  <a:gd name="connsiteY94" fmla="*/ 267738 h 897384"/>
                  <a:gd name="connsiteX95" fmla="*/ 21493 w 897386"/>
                  <a:gd name="connsiteY95" fmla="*/ 425217 h 897384"/>
                  <a:gd name="connsiteX96" fmla="*/ 3017 w 897386"/>
                  <a:gd name="connsiteY96" fmla="*/ 478622 h 897384"/>
                  <a:gd name="connsiteX97" fmla="*/ 0 w 897386"/>
                  <a:gd name="connsiteY97" fmla="*/ 448692 h 897384"/>
                  <a:gd name="connsiteX98" fmla="*/ 35261 w 897386"/>
                  <a:gd name="connsiteY98" fmla="*/ 274041 h 897384"/>
                  <a:gd name="connsiteX99" fmla="*/ 56150 w 897386"/>
                  <a:gd name="connsiteY99" fmla="*/ 235555 h 897384"/>
                  <a:gd name="connsiteX100" fmla="*/ 65904 w 897386"/>
                  <a:gd name="connsiteY100" fmla="*/ 231797 h 897384"/>
                  <a:gd name="connsiteX101" fmla="*/ 167306 w 897386"/>
                  <a:gd name="connsiteY101" fmla="*/ 217995 h 897384"/>
                  <a:gd name="connsiteX102" fmla="*/ 486682 w 897386"/>
                  <a:gd name="connsiteY102" fmla="*/ 192722 h 897384"/>
                  <a:gd name="connsiteX103" fmla="*/ 715832 w 897386"/>
                  <a:gd name="connsiteY103" fmla="*/ 246340 h 897384"/>
                  <a:gd name="connsiteX104" fmla="*/ 742810 w 897386"/>
                  <a:gd name="connsiteY104" fmla="*/ 264055 h 897384"/>
                  <a:gd name="connsiteX105" fmla="*/ 745780 w 897386"/>
                  <a:gd name="connsiteY105" fmla="*/ 293528 h 897384"/>
                  <a:gd name="connsiteX106" fmla="*/ 737756 w 897386"/>
                  <a:gd name="connsiteY106" fmla="*/ 380181 h 897384"/>
                  <a:gd name="connsiteX107" fmla="*/ 724501 w 897386"/>
                  <a:gd name="connsiteY107" fmla="*/ 425696 h 897384"/>
                  <a:gd name="connsiteX108" fmla="*/ 714887 w 897386"/>
                  <a:gd name="connsiteY108" fmla="*/ 423755 h 897384"/>
                  <a:gd name="connsiteX109" fmla="*/ 693032 w 897386"/>
                  <a:gd name="connsiteY109" fmla="*/ 428167 h 897384"/>
                  <a:gd name="connsiteX110" fmla="*/ 641469 w 897386"/>
                  <a:gd name="connsiteY110" fmla="*/ 372037 h 897384"/>
                  <a:gd name="connsiteX111" fmla="*/ 540116 w 897386"/>
                  <a:gd name="connsiteY111" fmla="*/ 294014 h 897384"/>
                  <a:gd name="connsiteX112" fmla="*/ 450015 w 897386"/>
                  <a:gd name="connsiteY112" fmla="*/ 244071 h 897384"/>
                  <a:gd name="connsiteX113" fmla="*/ 361387 w 897386"/>
                  <a:gd name="connsiteY113" fmla="*/ 209695 h 897384"/>
                  <a:gd name="connsiteX114" fmla="*/ 401583 w 897386"/>
                  <a:gd name="connsiteY114" fmla="*/ 199662 h 897384"/>
                  <a:gd name="connsiteX115" fmla="*/ 486682 w 897386"/>
                  <a:gd name="connsiteY115" fmla="*/ 192722 h 897384"/>
                  <a:gd name="connsiteX116" fmla="*/ 260852 w 897386"/>
                  <a:gd name="connsiteY116" fmla="*/ 180953 h 897384"/>
                  <a:gd name="connsiteX117" fmla="*/ 301917 w 897386"/>
                  <a:gd name="connsiteY117" fmla="*/ 222844 h 897384"/>
                  <a:gd name="connsiteX118" fmla="*/ 260852 w 897386"/>
                  <a:gd name="connsiteY118" fmla="*/ 264735 h 897384"/>
                  <a:gd name="connsiteX119" fmla="*/ 219787 w 897386"/>
                  <a:gd name="connsiteY119" fmla="*/ 222844 h 897384"/>
                  <a:gd name="connsiteX120" fmla="*/ 260852 w 897386"/>
                  <a:gd name="connsiteY120" fmla="*/ 180953 h 897384"/>
                  <a:gd name="connsiteX121" fmla="*/ 753005 w 897386"/>
                  <a:gd name="connsiteY121" fmla="*/ 120724 h 897384"/>
                  <a:gd name="connsiteX122" fmla="*/ 765967 w 897386"/>
                  <a:gd name="connsiteY122" fmla="*/ 131419 h 897384"/>
                  <a:gd name="connsiteX123" fmla="*/ 862126 w 897386"/>
                  <a:gd name="connsiteY123" fmla="*/ 274041 h 897384"/>
                  <a:gd name="connsiteX124" fmla="*/ 879548 w 897386"/>
                  <a:gd name="connsiteY124" fmla="*/ 330167 h 897384"/>
                  <a:gd name="connsiteX125" fmla="*/ 835807 w 897386"/>
                  <a:gd name="connsiteY125" fmla="*/ 282595 h 897384"/>
                  <a:gd name="connsiteX126" fmla="*/ 782880 w 897386"/>
                  <a:gd name="connsiteY126" fmla="*/ 243411 h 897384"/>
                  <a:gd name="connsiteX127" fmla="*/ 778934 w 897386"/>
                  <a:gd name="connsiteY127" fmla="*/ 204253 h 897384"/>
                  <a:gd name="connsiteX128" fmla="*/ 351732 w 897386"/>
                  <a:gd name="connsiteY128" fmla="*/ 11144 h 897384"/>
                  <a:gd name="connsiteX129" fmla="*/ 306328 w 897386"/>
                  <a:gd name="connsiteY129" fmla="*/ 66174 h 897384"/>
                  <a:gd name="connsiteX130" fmla="*/ 266547 w 897386"/>
                  <a:gd name="connsiteY130" fmla="*/ 148924 h 897384"/>
                  <a:gd name="connsiteX131" fmla="*/ 260851 w 897386"/>
                  <a:gd name="connsiteY131" fmla="*/ 147774 h 897384"/>
                  <a:gd name="connsiteX132" fmla="*/ 207766 w 897386"/>
                  <a:gd name="connsiteY132" fmla="*/ 169762 h 897384"/>
                  <a:gd name="connsiteX133" fmla="*/ 198950 w 897386"/>
                  <a:gd name="connsiteY133" fmla="*/ 182838 h 897384"/>
                  <a:gd name="connsiteX134" fmla="*/ 183403 w 897386"/>
                  <a:gd name="connsiteY134" fmla="*/ 181707 h 897384"/>
                  <a:gd name="connsiteX135" fmla="*/ 103965 w 897386"/>
                  <a:gd name="connsiteY135" fmla="*/ 189972 h 897384"/>
                  <a:gd name="connsiteX136" fmla="*/ 76004 w 897386"/>
                  <a:gd name="connsiteY136" fmla="*/ 198977 h 897384"/>
                  <a:gd name="connsiteX137" fmla="*/ 76630 w 897386"/>
                  <a:gd name="connsiteY137" fmla="*/ 197824 h 897384"/>
                  <a:gd name="connsiteX138" fmla="*/ 274042 w 897386"/>
                  <a:gd name="connsiteY138" fmla="*/ 35261 h 897384"/>
                  <a:gd name="connsiteX139" fmla="*/ 448693 w 897386"/>
                  <a:gd name="connsiteY139" fmla="*/ 0 h 897384"/>
                  <a:gd name="connsiteX140" fmla="*/ 623345 w 897386"/>
                  <a:gd name="connsiteY140" fmla="*/ 35261 h 897384"/>
                  <a:gd name="connsiteX141" fmla="*/ 679414 w 897386"/>
                  <a:gd name="connsiteY141" fmla="*/ 65694 h 897384"/>
                  <a:gd name="connsiteX142" fmla="*/ 711846 w 897386"/>
                  <a:gd name="connsiteY142" fmla="*/ 125442 h 897384"/>
                  <a:gd name="connsiteX143" fmla="*/ 737006 w 897386"/>
                  <a:gd name="connsiteY143" fmla="*/ 206499 h 897384"/>
                  <a:gd name="connsiteX144" fmla="*/ 737985 w 897386"/>
                  <a:gd name="connsiteY144" fmla="*/ 216205 h 897384"/>
                  <a:gd name="connsiteX145" fmla="*/ 676866 w 897386"/>
                  <a:gd name="connsiteY145" fmla="*/ 186436 h 897384"/>
                  <a:gd name="connsiteX146" fmla="*/ 482231 w 897386"/>
                  <a:gd name="connsiteY146" fmla="*/ 151177 h 897384"/>
                  <a:gd name="connsiteX147" fmla="*/ 333535 w 897386"/>
                  <a:gd name="connsiteY147" fmla="*/ 171349 h 897384"/>
                  <a:gd name="connsiteX148" fmla="*/ 319181 w 897386"/>
                  <a:gd name="connsiteY148" fmla="*/ 177541 h 897384"/>
                  <a:gd name="connsiteX149" fmla="*/ 313937 w 897386"/>
                  <a:gd name="connsiteY149" fmla="*/ 169762 h 897384"/>
                  <a:gd name="connsiteX150" fmla="*/ 299159 w 897386"/>
                  <a:gd name="connsiteY150" fmla="*/ 159799 h 897384"/>
                  <a:gd name="connsiteX151" fmla="*/ 299860 w 897386"/>
                  <a:gd name="connsiteY151" fmla="*/ 157541 h 897384"/>
                  <a:gd name="connsiteX152" fmla="*/ 399722 w 897386"/>
                  <a:gd name="connsiteY152" fmla="*/ 9426 h 897384"/>
                  <a:gd name="connsiteX153" fmla="*/ 405921 w 897386"/>
                  <a:gd name="connsiteY153" fmla="*/ 4312 h 897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897386" h="897384">
                    <a:moveTo>
                      <a:pt x="91149" y="717158"/>
                    </a:moveTo>
                    <a:lnTo>
                      <a:pt x="128777" y="737582"/>
                    </a:lnTo>
                    <a:cubicBezTo>
                      <a:pt x="185599" y="761615"/>
                      <a:pt x="248070" y="774905"/>
                      <a:pt x="313644" y="774905"/>
                    </a:cubicBezTo>
                    <a:cubicBezTo>
                      <a:pt x="334137" y="774906"/>
                      <a:pt x="354326" y="773608"/>
                      <a:pt x="374134" y="771090"/>
                    </a:cubicBezTo>
                    <a:lnTo>
                      <a:pt x="396949" y="766725"/>
                    </a:lnTo>
                    <a:lnTo>
                      <a:pt x="399174" y="770025"/>
                    </a:lnTo>
                    <a:cubicBezTo>
                      <a:pt x="412760" y="783610"/>
                      <a:pt x="431528" y="792013"/>
                      <a:pt x="452259" y="792013"/>
                    </a:cubicBezTo>
                    <a:cubicBezTo>
                      <a:pt x="462625" y="792013"/>
                      <a:pt x="472500" y="789912"/>
                      <a:pt x="481481" y="786114"/>
                    </a:cubicBezTo>
                    <a:lnTo>
                      <a:pt x="494261" y="777497"/>
                    </a:lnTo>
                    <a:lnTo>
                      <a:pt x="533182" y="796824"/>
                    </a:lnTo>
                    <a:cubicBezTo>
                      <a:pt x="559168" y="807071"/>
                      <a:pt x="586239" y="815163"/>
                      <a:pt x="614175" y="820879"/>
                    </a:cubicBezTo>
                    <a:lnTo>
                      <a:pt x="685996" y="828118"/>
                    </a:lnTo>
                    <a:lnTo>
                      <a:pt x="623345" y="862124"/>
                    </a:lnTo>
                    <a:cubicBezTo>
                      <a:pt x="569664" y="884829"/>
                      <a:pt x="510645" y="897384"/>
                      <a:pt x="448693" y="897384"/>
                    </a:cubicBezTo>
                    <a:cubicBezTo>
                      <a:pt x="324790" y="897384"/>
                      <a:pt x="212617" y="847163"/>
                      <a:pt x="131419" y="765965"/>
                    </a:cubicBezTo>
                    <a:close/>
                    <a:moveTo>
                      <a:pt x="452259" y="675050"/>
                    </a:moveTo>
                    <a:cubicBezTo>
                      <a:pt x="474939" y="675050"/>
                      <a:pt x="493324" y="693805"/>
                      <a:pt x="493324" y="716941"/>
                    </a:cubicBezTo>
                    <a:cubicBezTo>
                      <a:pt x="493324" y="740077"/>
                      <a:pt x="474939" y="758832"/>
                      <a:pt x="452259" y="758832"/>
                    </a:cubicBezTo>
                    <a:cubicBezTo>
                      <a:pt x="429579" y="758832"/>
                      <a:pt x="411194" y="740077"/>
                      <a:pt x="411194" y="716941"/>
                    </a:cubicBezTo>
                    <a:cubicBezTo>
                      <a:pt x="411194" y="693805"/>
                      <a:pt x="429579" y="675050"/>
                      <a:pt x="452259" y="675050"/>
                    </a:cubicBezTo>
                    <a:close/>
                    <a:moveTo>
                      <a:pt x="734467" y="569946"/>
                    </a:moveTo>
                    <a:lnTo>
                      <a:pt x="765873" y="635975"/>
                    </a:lnTo>
                    <a:cubicBezTo>
                      <a:pt x="771838" y="654714"/>
                      <a:pt x="776303" y="673385"/>
                      <a:pt x="779200" y="691831"/>
                    </a:cubicBezTo>
                    <a:lnTo>
                      <a:pt x="783049" y="745262"/>
                    </a:lnTo>
                    <a:lnTo>
                      <a:pt x="765967" y="765965"/>
                    </a:lnTo>
                    <a:lnTo>
                      <a:pt x="719925" y="803953"/>
                    </a:lnTo>
                    <a:lnTo>
                      <a:pt x="635303" y="795423"/>
                    </a:lnTo>
                    <a:lnTo>
                      <a:pt x="519005" y="749764"/>
                    </a:lnTo>
                    <a:lnTo>
                      <a:pt x="521434" y="746162"/>
                    </a:lnTo>
                    <a:lnTo>
                      <a:pt x="526097" y="723064"/>
                    </a:lnTo>
                    <a:lnTo>
                      <a:pt x="540028" y="717582"/>
                    </a:lnTo>
                    <a:cubicBezTo>
                      <a:pt x="573676" y="699304"/>
                      <a:pt x="604868" y="677077"/>
                      <a:pt x="632982" y="651525"/>
                    </a:cubicBezTo>
                    <a:lnTo>
                      <a:pt x="702390" y="571376"/>
                    </a:lnTo>
                    <a:lnTo>
                      <a:pt x="714887" y="573899"/>
                    </a:lnTo>
                    <a:close/>
                    <a:moveTo>
                      <a:pt x="714887" y="456936"/>
                    </a:moveTo>
                    <a:cubicBezTo>
                      <a:pt x="737567" y="456936"/>
                      <a:pt x="755952" y="475691"/>
                      <a:pt x="755952" y="498827"/>
                    </a:cubicBezTo>
                    <a:cubicBezTo>
                      <a:pt x="755952" y="521963"/>
                      <a:pt x="737567" y="540718"/>
                      <a:pt x="714887" y="540718"/>
                    </a:cubicBezTo>
                    <a:cubicBezTo>
                      <a:pt x="692207" y="540718"/>
                      <a:pt x="673822" y="521963"/>
                      <a:pt x="673822" y="498827"/>
                    </a:cubicBezTo>
                    <a:cubicBezTo>
                      <a:pt x="673822" y="475691"/>
                      <a:pt x="692207" y="456936"/>
                      <a:pt x="714887" y="456936"/>
                    </a:cubicBezTo>
                    <a:close/>
                    <a:moveTo>
                      <a:pt x="787950" y="293698"/>
                    </a:moveTo>
                    <a:lnTo>
                      <a:pt x="809921" y="308127"/>
                    </a:lnTo>
                    <a:cubicBezTo>
                      <a:pt x="838380" y="332029"/>
                      <a:pt x="863722" y="359042"/>
                      <a:pt x="885319" y="388583"/>
                    </a:cubicBezTo>
                    <a:lnTo>
                      <a:pt x="892571" y="400929"/>
                    </a:lnTo>
                    <a:lnTo>
                      <a:pt x="897386" y="448692"/>
                    </a:lnTo>
                    <a:cubicBezTo>
                      <a:pt x="897386" y="541619"/>
                      <a:pt x="869137" y="627948"/>
                      <a:pt x="820757" y="699560"/>
                    </a:cubicBezTo>
                    <a:lnTo>
                      <a:pt x="820649" y="699691"/>
                    </a:lnTo>
                    <a:lnTo>
                      <a:pt x="814797" y="648416"/>
                    </a:lnTo>
                    <a:cubicBezTo>
                      <a:pt x="807719" y="617116"/>
                      <a:pt x="796258" y="585279"/>
                      <a:pt x="780738" y="553639"/>
                    </a:cubicBezTo>
                    <a:lnTo>
                      <a:pt x="774041" y="542910"/>
                    </a:lnTo>
                    <a:lnTo>
                      <a:pt x="784062" y="528048"/>
                    </a:lnTo>
                    <a:cubicBezTo>
                      <a:pt x="787860" y="519067"/>
                      <a:pt x="789961" y="509192"/>
                      <a:pt x="789961" y="498827"/>
                    </a:cubicBezTo>
                    <a:cubicBezTo>
                      <a:pt x="789961" y="478097"/>
                      <a:pt x="781558" y="459329"/>
                      <a:pt x="767972" y="445743"/>
                    </a:cubicBezTo>
                    <a:lnTo>
                      <a:pt x="764187" y="443191"/>
                    </a:lnTo>
                    <a:lnTo>
                      <a:pt x="778934" y="395683"/>
                    </a:lnTo>
                    <a:cubicBezTo>
                      <a:pt x="785261" y="364766"/>
                      <a:pt x="788583" y="332755"/>
                      <a:pt x="788583" y="299967"/>
                    </a:cubicBezTo>
                    <a:close/>
                    <a:moveTo>
                      <a:pt x="211076" y="278162"/>
                    </a:moveTo>
                    <a:lnTo>
                      <a:pt x="230041" y="290948"/>
                    </a:lnTo>
                    <a:lnTo>
                      <a:pt x="222565" y="340390"/>
                    </a:lnTo>
                    <a:cubicBezTo>
                      <a:pt x="222565" y="458896"/>
                      <a:pt x="264596" y="567585"/>
                      <a:pt x="334561" y="652364"/>
                    </a:cubicBezTo>
                    <a:lnTo>
                      <a:pt x="381941" y="693383"/>
                    </a:lnTo>
                    <a:lnTo>
                      <a:pt x="377185" y="716941"/>
                    </a:lnTo>
                    <a:lnTo>
                      <a:pt x="377304" y="717529"/>
                    </a:lnTo>
                    <a:lnTo>
                      <a:pt x="313953" y="725354"/>
                    </a:lnTo>
                    <a:cubicBezTo>
                      <a:pt x="217664" y="728783"/>
                      <a:pt x="132865" y="702452"/>
                      <a:pt x="64480" y="655622"/>
                    </a:cubicBezTo>
                    <a:lnTo>
                      <a:pt x="42761" y="637162"/>
                    </a:lnTo>
                    <a:lnTo>
                      <a:pt x="35261" y="623343"/>
                    </a:lnTo>
                    <a:lnTo>
                      <a:pt x="14664" y="556991"/>
                    </a:lnTo>
                    <a:lnTo>
                      <a:pt x="15707" y="547434"/>
                    </a:lnTo>
                    <a:cubicBezTo>
                      <a:pt x="38121" y="446216"/>
                      <a:pt x="97785" y="357540"/>
                      <a:pt x="180886" y="294166"/>
                    </a:cubicBezTo>
                    <a:close/>
                    <a:moveTo>
                      <a:pt x="331457" y="244979"/>
                    </a:moveTo>
                    <a:lnTo>
                      <a:pt x="395168" y="264517"/>
                    </a:lnTo>
                    <a:cubicBezTo>
                      <a:pt x="434112" y="280553"/>
                      <a:pt x="472930" y="300743"/>
                      <a:pt x="510715" y="325113"/>
                    </a:cubicBezTo>
                    <a:cubicBezTo>
                      <a:pt x="553900" y="352965"/>
                      <a:pt x="592669" y="384296"/>
                      <a:pt x="626494" y="417857"/>
                    </a:cubicBezTo>
                    <a:lnTo>
                      <a:pt x="656047" y="454279"/>
                    </a:lnTo>
                    <a:lnTo>
                      <a:pt x="645713" y="469606"/>
                    </a:lnTo>
                    <a:cubicBezTo>
                      <a:pt x="641914" y="478587"/>
                      <a:pt x="639813" y="488462"/>
                      <a:pt x="639813" y="498827"/>
                    </a:cubicBezTo>
                    <a:cubicBezTo>
                      <a:pt x="639813" y="509192"/>
                      <a:pt x="641914" y="519067"/>
                      <a:pt x="645713" y="528048"/>
                    </a:cubicBezTo>
                    <a:lnTo>
                      <a:pt x="658141" y="546481"/>
                    </a:lnTo>
                    <a:lnTo>
                      <a:pt x="626156" y="595446"/>
                    </a:lnTo>
                    <a:cubicBezTo>
                      <a:pt x="607191" y="614697"/>
                      <a:pt x="586219" y="632156"/>
                      <a:pt x="563424" y="647588"/>
                    </a:cubicBezTo>
                    <a:lnTo>
                      <a:pt x="512870" y="675019"/>
                    </a:lnTo>
                    <a:lnTo>
                      <a:pt x="505345" y="663857"/>
                    </a:lnTo>
                    <a:cubicBezTo>
                      <a:pt x="491759" y="650272"/>
                      <a:pt x="472990" y="641869"/>
                      <a:pt x="452259" y="641869"/>
                    </a:cubicBezTo>
                    <a:cubicBezTo>
                      <a:pt x="441894" y="641869"/>
                      <a:pt x="432019" y="643970"/>
                      <a:pt x="423037" y="647769"/>
                    </a:cubicBezTo>
                    <a:lnTo>
                      <a:pt x="401105" y="662555"/>
                    </a:lnTo>
                    <a:lnTo>
                      <a:pt x="369646" y="635319"/>
                    </a:lnTo>
                    <a:cubicBezTo>
                      <a:pt x="303172" y="554772"/>
                      <a:pt x="263242" y="451509"/>
                      <a:pt x="263242" y="338918"/>
                    </a:cubicBezTo>
                    <a:lnTo>
                      <a:pt x="267510" y="296574"/>
                    </a:lnTo>
                    <a:lnTo>
                      <a:pt x="290073" y="292019"/>
                    </a:lnTo>
                    <a:cubicBezTo>
                      <a:pt x="308037" y="284421"/>
                      <a:pt x="322428" y="270030"/>
                      <a:pt x="330026" y="252067"/>
                    </a:cubicBezTo>
                    <a:close/>
                    <a:moveTo>
                      <a:pt x="167306" y="217995"/>
                    </a:moveTo>
                    <a:lnTo>
                      <a:pt x="186382" y="219852"/>
                    </a:lnTo>
                    <a:lnTo>
                      <a:pt x="185777" y="222846"/>
                    </a:lnTo>
                    <a:lnTo>
                      <a:pt x="188757" y="237606"/>
                    </a:lnTo>
                    <a:lnTo>
                      <a:pt x="146021" y="267738"/>
                    </a:lnTo>
                    <a:cubicBezTo>
                      <a:pt x="92741" y="311191"/>
                      <a:pt x="49959" y="364826"/>
                      <a:pt x="21493" y="425217"/>
                    </a:cubicBezTo>
                    <a:lnTo>
                      <a:pt x="3017" y="478622"/>
                    </a:lnTo>
                    <a:lnTo>
                      <a:pt x="0" y="448692"/>
                    </a:lnTo>
                    <a:cubicBezTo>
                      <a:pt x="0" y="386741"/>
                      <a:pt x="12556" y="327722"/>
                      <a:pt x="35261" y="274041"/>
                    </a:cubicBezTo>
                    <a:lnTo>
                      <a:pt x="56150" y="235555"/>
                    </a:lnTo>
                    <a:lnTo>
                      <a:pt x="65904" y="231797"/>
                    </a:lnTo>
                    <a:cubicBezTo>
                      <a:pt x="97403" y="223102"/>
                      <a:pt x="131506" y="218493"/>
                      <a:pt x="167306" y="217995"/>
                    </a:cubicBezTo>
                    <a:close/>
                    <a:moveTo>
                      <a:pt x="486682" y="192722"/>
                    </a:moveTo>
                    <a:cubicBezTo>
                      <a:pt x="569652" y="192723"/>
                      <a:pt x="647714" y="212145"/>
                      <a:pt x="715832" y="246340"/>
                    </a:cubicBezTo>
                    <a:lnTo>
                      <a:pt x="742810" y="264055"/>
                    </a:lnTo>
                    <a:lnTo>
                      <a:pt x="745780" y="293528"/>
                    </a:lnTo>
                    <a:cubicBezTo>
                      <a:pt x="745780" y="323339"/>
                      <a:pt x="743045" y="352302"/>
                      <a:pt x="737756" y="380181"/>
                    </a:cubicBezTo>
                    <a:lnTo>
                      <a:pt x="724501" y="425696"/>
                    </a:lnTo>
                    <a:lnTo>
                      <a:pt x="714887" y="423755"/>
                    </a:lnTo>
                    <a:lnTo>
                      <a:pt x="693032" y="428167"/>
                    </a:lnTo>
                    <a:lnTo>
                      <a:pt x="641469" y="372037"/>
                    </a:lnTo>
                    <a:cubicBezTo>
                      <a:pt x="610994" y="344122"/>
                      <a:pt x="577103" y="317868"/>
                      <a:pt x="540116" y="294014"/>
                    </a:cubicBezTo>
                    <a:cubicBezTo>
                      <a:pt x="510527" y="274931"/>
                      <a:pt x="480356" y="258284"/>
                      <a:pt x="450015" y="244071"/>
                    </a:cubicBezTo>
                    <a:lnTo>
                      <a:pt x="361387" y="209695"/>
                    </a:lnTo>
                    <a:lnTo>
                      <a:pt x="401583" y="199662"/>
                    </a:lnTo>
                    <a:cubicBezTo>
                      <a:pt x="429204" y="195102"/>
                      <a:pt x="457642" y="192723"/>
                      <a:pt x="486682" y="192722"/>
                    </a:cubicBezTo>
                    <a:close/>
                    <a:moveTo>
                      <a:pt x="260852" y="180953"/>
                    </a:moveTo>
                    <a:cubicBezTo>
                      <a:pt x="283532" y="180953"/>
                      <a:pt x="301917" y="199708"/>
                      <a:pt x="301917" y="222844"/>
                    </a:cubicBezTo>
                    <a:cubicBezTo>
                      <a:pt x="301917" y="245980"/>
                      <a:pt x="283532" y="264735"/>
                      <a:pt x="260852" y="264735"/>
                    </a:cubicBezTo>
                    <a:cubicBezTo>
                      <a:pt x="238172" y="264735"/>
                      <a:pt x="219787" y="245980"/>
                      <a:pt x="219787" y="222844"/>
                    </a:cubicBezTo>
                    <a:cubicBezTo>
                      <a:pt x="219787" y="199708"/>
                      <a:pt x="238172" y="180953"/>
                      <a:pt x="260852" y="180953"/>
                    </a:cubicBezTo>
                    <a:close/>
                    <a:moveTo>
                      <a:pt x="753005" y="120724"/>
                    </a:moveTo>
                    <a:lnTo>
                      <a:pt x="765967" y="131419"/>
                    </a:lnTo>
                    <a:cubicBezTo>
                      <a:pt x="806566" y="172018"/>
                      <a:pt x="839421" y="220360"/>
                      <a:pt x="862126" y="274041"/>
                    </a:cubicBezTo>
                    <a:lnTo>
                      <a:pt x="879548" y="330167"/>
                    </a:lnTo>
                    <a:lnTo>
                      <a:pt x="835807" y="282595"/>
                    </a:lnTo>
                    <a:lnTo>
                      <a:pt x="782880" y="243411"/>
                    </a:lnTo>
                    <a:lnTo>
                      <a:pt x="778934" y="204253"/>
                    </a:lnTo>
                    <a:close/>
                    <a:moveTo>
                      <a:pt x="351732" y="11144"/>
                    </a:moveTo>
                    <a:lnTo>
                      <a:pt x="306328" y="66174"/>
                    </a:lnTo>
                    <a:lnTo>
                      <a:pt x="266547" y="148924"/>
                    </a:lnTo>
                    <a:lnTo>
                      <a:pt x="260851" y="147774"/>
                    </a:lnTo>
                    <a:cubicBezTo>
                      <a:pt x="240120" y="147774"/>
                      <a:pt x="221352" y="156177"/>
                      <a:pt x="207766" y="169762"/>
                    </a:cubicBezTo>
                    <a:lnTo>
                      <a:pt x="198950" y="182838"/>
                    </a:lnTo>
                    <a:lnTo>
                      <a:pt x="183403" y="181707"/>
                    </a:lnTo>
                    <a:cubicBezTo>
                      <a:pt x="155729" y="182046"/>
                      <a:pt x="129111" y="184802"/>
                      <a:pt x="103965" y="189972"/>
                    </a:cubicBezTo>
                    <a:lnTo>
                      <a:pt x="76004" y="198977"/>
                    </a:lnTo>
                    <a:lnTo>
                      <a:pt x="76630" y="197824"/>
                    </a:lnTo>
                    <a:cubicBezTo>
                      <a:pt x="125010" y="126212"/>
                      <a:pt x="193520" y="69318"/>
                      <a:pt x="274042" y="35261"/>
                    </a:cubicBezTo>
                    <a:close/>
                    <a:moveTo>
                      <a:pt x="448693" y="0"/>
                    </a:moveTo>
                    <a:cubicBezTo>
                      <a:pt x="510645" y="0"/>
                      <a:pt x="569664" y="12556"/>
                      <a:pt x="623345" y="35261"/>
                    </a:cubicBezTo>
                    <a:lnTo>
                      <a:pt x="679414" y="65694"/>
                    </a:lnTo>
                    <a:lnTo>
                      <a:pt x="711846" y="125442"/>
                    </a:lnTo>
                    <a:cubicBezTo>
                      <a:pt x="722771" y="151274"/>
                      <a:pt x="731254" y="178390"/>
                      <a:pt x="737006" y="206499"/>
                    </a:cubicBezTo>
                    <a:lnTo>
                      <a:pt x="737985" y="216205"/>
                    </a:lnTo>
                    <a:lnTo>
                      <a:pt x="676866" y="186436"/>
                    </a:lnTo>
                    <a:cubicBezTo>
                      <a:pt x="617043" y="163732"/>
                      <a:pt x="551271" y="151176"/>
                      <a:pt x="482231" y="151177"/>
                    </a:cubicBezTo>
                    <a:cubicBezTo>
                      <a:pt x="430451" y="151175"/>
                      <a:pt x="380510" y="158238"/>
                      <a:pt x="333535" y="171349"/>
                    </a:cubicBezTo>
                    <a:lnTo>
                      <a:pt x="319181" y="177541"/>
                    </a:lnTo>
                    <a:lnTo>
                      <a:pt x="313937" y="169762"/>
                    </a:lnTo>
                    <a:lnTo>
                      <a:pt x="299159" y="159799"/>
                    </a:lnTo>
                    <a:lnTo>
                      <a:pt x="299860" y="157541"/>
                    </a:lnTo>
                    <a:cubicBezTo>
                      <a:pt x="323438" y="101793"/>
                      <a:pt x="357559" y="51589"/>
                      <a:pt x="399722" y="9426"/>
                    </a:cubicBezTo>
                    <a:lnTo>
                      <a:pt x="405921" y="4312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132910" y="4408215"/>
              <a:ext cx="1160464" cy="902988"/>
              <a:chOff x="6132910" y="4408215"/>
              <a:chExt cx="1160464" cy="902988"/>
            </a:xfrm>
          </p:grpSpPr>
          <p:sp>
            <p:nvSpPr>
              <p:cNvPr id="20" name="Parallelogram 19"/>
              <p:cNvSpPr/>
              <p:nvPr/>
            </p:nvSpPr>
            <p:spPr>
              <a:xfrm>
                <a:off x="6132910" y="4408215"/>
                <a:ext cx="1160464" cy="902988"/>
              </a:xfrm>
              <a:prstGeom prst="parallelogram">
                <a:avLst/>
              </a:prstGeom>
              <a:solidFill>
                <a:schemeClr val="accent3"/>
              </a:solidFill>
              <a:ln w="47625">
                <a:solidFill>
                  <a:schemeClr val="tx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4"/>
              <p:cNvGrpSpPr>
                <a:grpSpLocks noChangeAspect="1"/>
              </p:cNvGrpSpPr>
              <p:nvPr/>
            </p:nvGrpSpPr>
            <p:grpSpPr bwMode="auto">
              <a:xfrm>
                <a:off x="6508882" y="4568777"/>
                <a:ext cx="408520" cy="581864"/>
                <a:chOff x="-5133" y="153"/>
                <a:chExt cx="3594" cy="5119"/>
              </a:xfrm>
              <a:solidFill>
                <a:schemeClr val="tx2"/>
              </a:solidFill>
            </p:grpSpPr>
            <p:sp>
              <p:nvSpPr>
                <p:cNvPr id="22" name="Freeform 5"/>
                <p:cNvSpPr>
                  <a:spLocks/>
                </p:cNvSpPr>
                <p:nvPr/>
              </p:nvSpPr>
              <p:spPr bwMode="auto">
                <a:xfrm>
                  <a:off x="-4706" y="153"/>
                  <a:ext cx="1748" cy="1555"/>
                </a:xfrm>
                <a:custGeom>
                  <a:avLst/>
                  <a:gdLst>
                    <a:gd name="T0" fmla="*/ 147 w 769"/>
                    <a:gd name="T1" fmla="*/ 686 h 686"/>
                    <a:gd name="T2" fmla="*/ 147 w 769"/>
                    <a:gd name="T3" fmla="*/ 391 h 686"/>
                    <a:gd name="T4" fmla="*/ 386 w 769"/>
                    <a:gd name="T5" fmla="*/ 153 h 686"/>
                    <a:gd name="T6" fmla="*/ 624 w 769"/>
                    <a:gd name="T7" fmla="*/ 391 h 686"/>
                    <a:gd name="T8" fmla="*/ 624 w 769"/>
                    <a:gd name="T9" fmla="*/ 684 h 686"/>
                    <a:gd name="T10" fmla="*/ 769 w 769"/>
                    <a:gd name="T11" fmla="*/ 384 h 686"/>
                    <a:gd name="T12" fmla="*/ 386 w 769"/>
                    <a:gd name="T13" fmla="*/ 0 h 686"/>
                    <a:gd name="T14" fmla="*/ 0 w 769"/>
                    <a:gd name="T15" fmla="*/ 384 h 686"/>
                    <a:gd name="T16" fmla="*/ 147 w 769"/>
                    <a:gd name="T17" fmla="*/ 686 h 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69" h="686">
                      <a:moveTo>
                        <a:pt x="147" y="686"/>
                      </a:moveTo>
                      <a:cubicBezTo>
                        <a:pt x="147" y="391"/>
                        <a:pt x="147" y="391"/>
                        <a:pt x="147" y="391"/>
                      </a:cubicBezTo>
                      <a:cubicBezTo>
                        <a:pt x="147" y="260"/>
                        <a:pt x="255" y="153"/>
                        <a:pt x="386" y="153"/>
                      </a:cubicBezTo>
                      <a:cubicBezTo>
                        <a:pt x="517" y="153"/>
                        <a:pt x="624" y="260"/>
                        <a:pt x="624" y="391"/>
                      </a:cubicBezTo>
                      <a:cubicBezTo>
                        <a:pt x="624" y="684"/>
                        <a:pt x="624" y="684"/>
                        <a:pt x="624" y="684"/>
                      </a:cubicBezTo>
                      <a:cubicBezTo>
                        <a:pt x="712" y="615"/>
                        <a:pt x="769" y="505"/>
                        <a:pt x="769" y="384"/>
                      </a:cubicBezTo>
                      <a:cubicBezTo>
                        <a:pt x="769" y="172"/>
                        <a:pt x="597" y="0"/>
                        <a:pt x="386" y="0"/>
                      </a:cubicBezTo>
                      <a:cubicBezTo>
                        <a:pt x="174" y="0"/>
                        <a:pt x="0" y="172"/>
                        <a:pt x="0" y="384"/>
                      </a:cubicBezTo>
                      <a:cubicBezTo>
                        <a:pt x="0" y="505"/>
                        <a:pt x="57" y="615"/>
                        <a:pt x="147" y="6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dirty="0"/>
                </a:p>
              </p:txBody>
            </p:sp>
            <p:sp>
              <p:nvSpPr>
                <p:cNvPr id="23" name="Freeform 6"/>
                <p:cNvSpPr>
                  <a:spLocks/>
                </p:cNvSpPr>
                <p:nvPr/>
              </p:nvSpPr>
              <p:spPr bwMode="auto">
                <a:xfrm>
                  <a:off x="-5133" y="715"/>
                  <a:ext cx="3594" cy="4557"/>
                </a:xfrm>
                <a:custGeom>
                  <a:avLst/>
                  <a:gdLst>
                    <a:gd name="T0" fmla="*/ 1452 w 1581"/>
                    <a:gd name="T1" fmla="*/ 769 h 2010"/>
                    <a:gd name="T2" fmla="*/ 1290 w 1581"/>
                    <a:gd name="T3" fmla="*/ 912 h 2010"/>
                    <a:gd name="T4" fmla="*/ 1290 w 1581"/>
                    <a:gd name="T5" fmla="*/ 840 h 2010"/>
                    <a:gd name="T6" fmla="*/ 1166 w 1581"/>
                    <a:gd name="T7" fmla="*/ 693 h 2010"/>
                    <a:gd name="T8" fmla="*/ 1005 w 1581"/>
                    <a:gd name="T9" fmla="*/ 836 h 2010"/>
                    <a:gd name="T10" fmla="*/ 1005 w 1581"/>
                    <a:gd name="T11" fmla="*/ 764 h 2010"/>
                    <a:gd name="T12" fmla="*/ 881 w 1581"/>
                    <a:gd name="T13" fmla="*/ 617 h 2010"/>
                    <a:gd name="T14" fmla="*/ 719 w 1581"/>
                    <a:gd name="T15" fmla="*/ 760 h 2010"/>
                    <a:gd name="T16" fmla="*/ 719 w 1581"/>
                    <a:gd name="T17" fmla="*/ 143 h 2010"/>
                    <a:gd name="T18" fmla="*/ 576 w 1581"/>
                    <a:gd name="T19" fmla="*/ 0 h 2010"/>
                    <a:gd name="T20" fmla="*/ 433 w 1581"/>
                    <a:gd name="T21" fmla="*/ 143 h 2010"/>
                    <a:gd name="T22" fmla="*/ 433 w 1581"/>
                    <a:gd name="T23" fmla="*/ 1248 h 2010"/>
                    <a:gd name="T24" fmla="*/ 402 w 1581"/>
                    <a:gd name="T25" fmla="*/ 1255 h 2010"/>
                    <a:gd name="T26" fmla="*/ 285 w 1581"/>
                    <a:gd name="T27" fmla="*/ 1036 h 2010"/>
                    <a:gd name="T28" fmla="*/ 97 w 1581"/>
                    <a:gd name="T29" fmla="*/ 971 h 2010"/>
                    <a:gd name="T30" fmla="*/ 33 w 1581"/>
                    <a:gd name="T31" fmla="*/ 1160 h 2010"/>
                    <a:gd name="T32" fmla="*/ 278 w 1581"/>
                    <a:gd name="T33" fmla="*/ 1583 h 2010"/>
                    <a:gd name="T34" fmla="*/ 621 w 1581"/>
                    <a:gd name="T35" fmla="*/ 1938 h 2010"/>
                    <a:gd name="T36" fmla="*/ 793 w 1581"/>
                    <a:gd name="T37" fmla="*/ 2010 h 2010"/>
                    <a:gd name="T38" fmla="*/ 1157 w 1581"/>
                    <a:gd name="T39" fmla="*/ 2010 h 2010"/>
                    <a:gd name="T40" fmla="*/ 1316 w 1581"/>
                    <a:gd name="T41" fmla="*/ 1924 h 2010"/>
                    <a:gd name="T42" fmla="*/ 1383 w 1581"/>
                    <a:gd name="T43" fmla="*/ 1826 h 2010"/>
                    <a:gd name="T44" fmla="*/ 1581 w 1581"/>
                    <a:gd name="T45" fmla="*/ 1179 h 2010"/>
                    <a:gd name="T46" fmla="*/ 1581 w 1581"/>
                    <a:gd name="T47" fmla="*/ 917 h 2010"/>
                    <a:gd name="T48" fmla="*/ 1452 w 1581"/>
                    <a:gd name="T49" fmla="*/ 769 h 20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581" h="2010">
                      <a:moveTo>
                        <a:pt x="1452" y="769"/>
                      </a:moveTo>
                      <a:cubicBezTo>
                        <a:pt x="1364" y="757"/>
                        <a:pt x="1290" y="826"/>
                        <a:pt x="1290" y="912"/>
                      </a:cubicBezTo>
                      <a:cubicBezTo>
                        <a:pt x="1290" y="840"/>
                        <a:pt x="1290" y="840"/>
                        <a:pt x="1290" y="840"/>
                      </a:cubicBezTo>
                      <a:cubicBezTo>
                        <a:pt x="1290" y="767"/>
                        <a:pt x="1238" y="702"/>
                        <a:pt x="1166" y="693"/>
                      </a:cubicBezTo>
                      <a:cubicBezTo>
                        <a:pt x="1078" y="681"/>
                        <a:pt x="1005" y="750"/>
                        <a:pt x="1005" y="836"/>
                      </a:cubicBezTo>
                      <a:cubicBezTo>
                        <a:pt x="1005" y="764"/>
                        <a:pt x="1005" y="764"/>
                        <a:pt x="1005" y="764"/>
                      </a:cubicBezTo>
                      <a:cubicBezTo>
                        <a:pt x="1005" y="690"/>
                        <a:pt x="952" y="626"/>
                        <a:pt x="881" y="617"/>
                      </a:cubicBezTo>
                      <a:cubicBezTo>
                        <a:pt x="793" y="605"/>
                        <a:pt x="719" y="674"/>
                        <a:pt x="719" y="760"/>
                      </a:cubicBezTo>
                      <a:cubicBezTo>
                        <a:pt x="719" y="143"/>
                        <a:pt x="719" y="143"/>
                        <a:pt x="719" y="143"/>
                      </a:cubicBezTo>
                      <a:cubicBezTo>
                        <a:pt x="719" y="64"/>
                        <a:pt x="655" y="0"/>
                        <a:pt x="576" y="0"/>
                      </a:cubicBezTo>
                      <a:cubicBezTo>
                        <a:pt x="497" y="0"/>
                        <a:pt x="433" y="64"/>
                        <a:pt x="433" y="143"/>
                      </a:cubicBezTo>
                      <a:cubicBezTo>
                        <a:pt x="433" y="1248"/>
                        <a:pt x="433" y="1248"/>
                        <a:pt x="433" y="1248"/>
                      </a:cubicBezTo>
                      <a:cubicBezTo>
                        <a:pt x="433" y="1264"/>
                        <a:pt x="412" y="1269"/>
                        <a:pt x="402" y="1255"/>
                      </a:cubicBezTo>
                      <a:cubicBezTo>
                        <a:pt x="350" y="1164"/>
                        <a:pt x="285" y="1038"/>
                        <a:pt x="285" y="1036"/>
                      </a:cubicBezTo>
                      <a:cubicBezTo>
                        <a:pt x="252" y="967"/>
                        <a:pt x="166" y="938"/>
                        <a:pt x="97" y="971"/>
                      </a:cubicBezTo>
                      <a:cubicBezTo>
                        <a:pt x="28" y="1005"/>
                        <a:pt x="0" y="1091"/>
                        <a:pt x="33" y="1160"/>
                      </a:cubicBezTo>
                      <a:cubicBezTo>
                        <a:pt x="38" y="1167"/>
                        <a:pt x="162" y="1417"/>
                        <a:pt x="278" y="1583"/>
                      </a:cubicBezTo>
                      <a:cubicBezTo>
                        <a:pt x="428" y="1795"/>
                        <a:pt x="557" y="1895"/>
                        <a:pt x="621" y="1938"/>
                      </a:cubicBezTo>
                      <a:cubicBezTo>
                        <a:pt x="685" y="1983"/>
                        <a:pt x="752" y="2010"/>
                        <a:pt x="793" y="2010"/>
                      </a:cubicBezTo>
                      <a:cubicBezTo>
                        <a:pt x="835" y="2010"/>
                        <a:pt x="1157" y="2010"/>
                        <a:pt x="1157" y="2010"/>
                      </a:cubicBezTo>
                      <a:cubicBezTo>
                        <a:pt x="1221" y="2010"/>
                        <a:pt x="1278" y="1979"/>
                        <a:pt x="1316" y="1924"/>
                      </a:cubicBezTo>
                      <a:cubicBezTo>
                        <a:pt x="1383" y="1826"/>
                        <a:pt x="1383" y="1826"/>
                        <a:pt x="1383" y="1826"/>
                      </a:cubicBezTo>
                      <a:cubicBezTo>
                        <a:pt x="1512" y="1641"/>
                        <a:pt x="1581" y="1412"/>
                        <a:pt x="1581" y="1179"/>
                      </a:cubicBezTo>
                      <a:cubicBezTo>
                        <a:pt x="1581" y="917"/>
                        <a:pt x="1581" y="917"/>
                        <a:pt x="1581" y="917"/>
                      </a:cubicBezTo>
                      <a:cubicBezTo>
                        <a:pt x="1576" y="843"/>
                        <a:pt x="1524" y="779"/>
                        <a:pt x="1452" y="7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dirty="0"/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5867401" y="5633285"/>
              <a:ext cx="1160464" cy="902988"/>
              <a:chOff x="5867401" y="5633285"/>
              <a:chExt cx="1160464" cy="902988"/>
            </a:xfrm>
          </p:grpSpPr>
          <p:sp>
            <p:nvSpPr>
              <p:cNvPr id="13" name="Parallelogram 12"/>
              <p:cNvSpPr/>
              <p:nvPr/>
            </p:nvSpPr>
            <p:spPr>
              <a:xfrm>
                <a:off x="5867401" y="5633285"/>
                <a:ext cx="1160464" cy="902988"/>
              </a:xfrm>
              <a:prstGeom prst="parallelogram">
                <a:avLst/>
              </a:prstGeom>
              <a:ln w="47625">
                <a:solidFill>
                  <a:schemeClr val="tx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30"/>
              <p:cNvGrpSpPr>
                <a:grpSpLocks noChangeAspect="1"/>
              </p:cNvGrpSpPr>
              <p:nvPr/>
            </p:nvGrpSpPr>
            <p:grpSpPr bwMode="auto">
              <a:xfrm>
                <a:off x="6174764" y="5814730"/>
                <a:ext cx="545738" cy="540098"/>
                <a:chOff x="4725" y="536"/>
                <a:chExt cx="4354" cy="4309"/>
              </a:xfrm>
              <a:solidFill>
                <a:schemeClr val="tx2"/>
              </a:solidFill>
            </p:grpSpPr>
            <p:sp>
              <p:nvSpPr>
                <p:cNvPr id="15" name="Freeform 32"/>
                <p:cNvSpPr>
                  <a:spLocks noEditPoints="1"/>
                </p:cNvSpPr>
                <p:nvPr/>
              </p:nvSpPr>
              <p:spPr bwMode="auto">
                <a:xfrm>
                  <a:off x="4725" y="536"/>
                  <a:ext cx="2580" cy="2580"/>
                </a:xfrm>
                <a:custGeom>
                  <a:avLst/>
                  <a:gdLst>
                    <a:gd name="T0" fmla="*/ 1130 w 2580"/>
                    <a:gd name="T1" fmla="*/ 850 h 2580"/>
                    <a:gd name="T2" fmla="*/ 952 w 2580"/>
                    <a:gd name="T3" fmla="*/ 974 h 2580"/>
                    <a:gd name="T4" fmla="*/ 849 w 2580"/>
                    <a:gd name="T5" fmla="*/ 1167 h 2580"/>
                    <a:gd name="T6" fmla="*/ 849 w 2580"/>
                    <a:gd name="T7" fmla="*/ 1392 h 2580"/>
                    <a:gd name="T8" fmla="*/ 952 w 2580"/>
                    <a:gd name="T9" fmla="*/ 1585 h 2580"/>
                    <a:gd name="T10" fmla="*/ 1130 w 2580"/>
                    <a:gd name="T11" fmla="*/ 1709 h 2580"/>
                    <a:gd name="T12" fmla="*/ 1354 w 2580"/>
                    <a:gd name="T13" fmla="*/ 1737 h 2580"/>
                    <a:gd name="T14" fmla="*/ 1559 w 2580"/>
                    <a:gd name="T15" fmla="*/ 1658 h 2580"/>
                    <a:gd name="T16" fmla="*/ 1702 w 2580"/>
                    <a:gd name="T17" fmla="*/ 1497 h 2580"/>
                    <a:gd name="T18" fmla="*/ 1757 w 2580"/>
                    <a:gd name="T19" fmla="*/ 1280 h 2580"/>
                    <a:gd name="T20" fmla="*/ 1702 w 2580"/>
                    <a:gd name="T21" fmla="*/ 1064 h 2580"/>
                    <a:gd name="T22" fmla="*/ 1559 w 2580"/>
                    <a:gd name="T23" fmla="*/ 901 h 2580"/>
                    <a:gd name="T24" fmla="*/ 1354 w 2580"/>
                    <a:gd name="T25" fmla="*/ 822 h 2580"/>
                    <a:gd name="T26" fmla="*/ 1464 w 2580"/>
                    <a:gd name="T27" fmla="*/ 4 h 2580"/>
                    <a:gd name="T28" fmla="*/ 1545 w 2580"/>
                    <a:gd name="T29" fmla="*/ 77 h 2580"/>
                    <a:gd name="T30" fmla="*/ 1702 w 2580"/>
                    <a:gd name="T31" fmla="*/ 310 h 2580"/>
                    <a:gd name="T32" fmla="*/ 1973 w 2580"/>
                    <a:gd name="T33" fmla="*/ 260 h 2580"/>
                    <a:gd name="T34" fmla="*/ 2067 w 2580"/>
                    <a:gd name="T35" fmla="*/ 256 h 2580"/>
                    <a:gd name="T36" fmla="*/ 2323 w 2580"/>
                    <a:gd name="T37" fmla="*/ 503 h 2580"/>
                    <a:gd name="T38" fmla="*/ 2329 w 2580"/>
                    <a:gd name="T39" fmla="*/ 611 h 2580"/>
                    <a:gd name="T40" fmla="*/ 2286 w 2580"/>
                    <a:gd name="T41" fmla="*/ 924 h 2580"/>
                    <a:gd name="T42" fmla="*/ 2530 w 2580"/>
                    <a:gd name="T43" fmla="*/ 1048 h 2580"/>
                    <a:gd name="T44" fmla="*/ 2580 w 2580"/>
                    <a:gd name="T45" fmla="*/ 1144 h 2580"/>
                    <a:gd name="T46" fmla="*/ 2551 w 2580"/>
                    <a:gd name="T47" fmla="*/ 1502 h 2580"/>
                    <a:gd name="T48" fmla="*/ 2309 w 2580"/>
                    <a:gd name="T49" fmla="*/ 1560 h 2580"/>
                    <a:gd name="T50" fmla="*/ 2315 w 2580"/>
                    <a:gd name="T51" fmla="*/ 1943 h 2580"/>
                    <a:gd name="T52" fmla="*/ 2339 w 2580"/>
                    <a:gd name="T53" fmla="*/ 2035 h 2580"/>
                    <a:gd name="T54" fmla="*/ 2108 w 2580"/>
                    <a:gd name="T55" fmla="*/ 2297 h 2580"/>
                    <a:gd name="T56" fmla="*/ 2003 w 2580"/>
                    <a:gd name="T57" fmla="*/ 2330 h 2580"/>
                    <a:gd name="T58" fmla="*/ 1731 w 2580"/>
                    <a:gd name="T59" fmla="*/ 2237 h 2580"/>
                    <a:gd name="T60" fmla="*/ 1535 w 2580"/>
                    <a:gd name="T61" fmla="*/ 2504 h 2580"/>
                    <a:gd name="T62" fmla="*/ 1453 w 2580"/>
                    <a:gd name="T63" fmla="*/ 2576 h 2580"/>
                    <a:gd name="T64" fmla="*/ 1090 w 2580"/>
                    <a:gd name="T65" fmla="*/ 2566 h 2580"/>
                    <a:gd name="T66" fmla="*/ 1028 w 2580"/>
                    <a:gd name="T67" fmla="*/ 2476 h 2580"/>
                    <a:gd name="T68" fmla="*/ 772 w 2580"/>
                    <a:gd name="T69" fmla="*/ 2192 h 2580"/>
                    <a:gd name="T70" fmla="*/ 561 w 2580"/>
                    <a:gd name="T71" fmla="*/ 2331 h 2580"/>
                    <a:gd name="T72" fmla="*/ 472 w 2580"/>
                    <a:gd name="T73" fmla="*/ 2297 h 2580"/>
                    <a:gd name="T74" fmla="*/ 242 w 2580"/>
                    <a:gd name="T75" fmla="*/ 2023 h 2580"/>
                    <a:gd name="T76" fmla="*/ 380 w 2580"/>
                    <a:gd name="T77" fmla="*/ 1798 h 2580"/>
                    <a:gd name="T78" fmla="*/ 104 w 2580"/>
                    <a:gd name="T79" fmla="*/ 1552 h 2580"/>
                    <a:gd name="T80" fmla="*/ 13 w 2580"/>
                    <a:gd name="T81" fmla="*/ 1490 h 2580"/>
                    <a:gd name="T82" fmla="*/ 4 w 2580"/>
                    <a:gd name="T83" fmla="*/ 1127 h 2580"/>
                    <a:gd name="T84" fmla="*/ 77 w 2580"/>
                    <a:gd name="T85" fmla="*/ 1045 h 2580"/>
                    <a:gd name="T86" fmla="*/ 334 w 2580"/>
                    <a:gd name="T87" fmla="*/ 853 h 2580"/>
                    <a:gd name="T88" fmla="*/ 244 w 2580"/>
                    <a:gd name="T89" fmla="*/ 593 h 2580"/>
                    <a:gd name="T90" fmla="*/ 259 w 2580"/>
                    <a:gd name="T91" fmla="*/ 500 h 2580"/>
                    <a:gd name="T92" fmla="*/ 521 w 2580"/>
                    <a:gd name="T93" fmla="*/ 253 h 2580"/>
                    <a:gd name="T94" fmla="*/ 629 w 2580"/>
                    <a:gd name="T95" fmla="*/ 274 h 2580"/>
                    <a:gd name="T96" fmla="*/ 952 w 2580"/>
                    <a:gd name="T97" fmla="*/ 285 h 2580"/>
                    <a:gd name="T98" fmla="*/ 1060 w 2580"/>
                    <a:gd name="T99" fmla="*/ 51 h 2580"/>
                    <a:gd name="T100" fmla="*/ 1156 w 2580"/>
                    <a:gd name="T101" fmla="*/ 0 h 2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580" h="2580">
                      <a:moveTo>
                        <a:pt x="1296" y="818"/>
                      </a:moveTo>
                      <a:lnTo>
                        <a:pt x="1238" y="822"/>
                      </a:lnTo>
                      <a:lnTo>
                        <a:pt x="1182" y="833"/>
                      </a:lnTo>
                      <a:lnTo>
                        <a:pt x="1130" y="850"/>
                      </a:lnTo>
                      <a:lnTo>
                        <a:pt x="1080" y="872"/>
                      </a:lnTo>
                      <a:lnTo>
                        <a:pt x="1033" y="901"/>
                      </a:lnTo>
                      <a:lnTo>
                        <a:pt x="990" y="936"/>
                      </a:lnTo>
                      <a:lnTo>
                        <a:pt x="952" y="974"/>
                      </a:lnTo>
                      <a:lnTo>
                        <a:pt x="917" y="1016"/>
                      </a:lnTo>
                      <a:lnTo>
                        <a:pt x="889" y="1064"/>
                      </a:lnTo>
                      <a:lnTo>
                        <a:pt x="866" y="1114"/>
                      </a:lnTo>
                      <a:lnTo>
                        <a:pt x="849" y="1167"/>
                      </a:lnTo>
                      <a:lnTo>
                        <a:pt x="838" y="1222"/>
                      </a:lnTo>
                      <a:lnTo>
                        <a:pt x="835" y="1280"/>
                      </a:lnTo>
                      <a:lnTo>
                        <a:pt x="838" y="1337"/>
                      </a:lnTo>
                      <a:lnTo>
                        <a:pt x="849" y="1392"/>
                      </a:lnTo>
                      <a:lnTo>
                        <a:pt x="866" y="1447"/>
                      </a:lnTo>
                      <a:lnTo>
                        <a:pt x="889" y="1497"/>
                      </a:lnTo>
                      <a:lnTo>
                        <a:pt x="917" y="1543"/>
                      </a:lnTo>
                      <a:lnTo>
                        <a:pt x="952" y="1585"/>
                      </a:lnTo>
                      <a:lnTo>
                        <a:pt x="990" y="1625"/>
                      </a:lnTo>
                      <a:lnTo>
                        <a:pt x="1033" y="1658"/>
                      </a:lnTo>
                      <a:lnTo>
                        <a:pt x="1080" y="1687"/>
                      </a:lnTo>
                      <a:lnTo>
                        <a:pt x="1130" y="1709"/>
                      </a:lnTo>
                      <a:lnTo>
                        <a:pt x="1182" y="1726"/>
                      </a:lnTo>
                      <a:lnTo>
                        <a:pt x="1238" y="1737"/>
                      </a:lnTo>
                      <a:lnTo>
                        <a:pt x="1296" y="1741"/>
                      </a:lnTo>
                      <a:lnTo>
                        <a:pt x="1354" y="1737"/>
                      </a:lnTo>
                      <a:lnTo>
                        <a:pt x="1409" y="1726"/>
                      </a:lnTo>
                      <a:lnTo>
                        <a:pt x="1462" y="1709"/>
                      </a:lnTo>
                      <a:lnTo>
                        <a:pt x="1512" y="1687"/>
                      </a:lnTo>
                      <a:lnTo>
                        <a:pt x="1559" y="1658"/>
                      </a:lnTo>
                      <a:lnTo>
                        <a:pt x="1602" y="1625"/>
                      </a:lnTo>
                      <a:lnTo>
                        <a:pt x="1640" y="1585"/>
                      </a:lnTo>
                      <a:lnTo>
                        <a:pt x="1675" y="1543"/>
                      </a:lnTo>
                      <a:lnTo>
                        <a:pt x="1702" y="1497"/>
                      </a:lnTo>
                      <a:lnTo>
                        <a:pt x="1726" y="1447"/>
                      </a:lnTo>
                      <a:lnTo>
                        <a:pt x="1743" y="1392"/>
                      </a:lnTo>
                      <a:lnTo>
                        <a:pt x="1754" y="1337"/>
                      </a:lnTo>
                      <a:lnTo>
                        <a:pt x="1757" y="1280"/>
                      </a:lnTo>
                      <a:lnTo>
                        <a:pt x="1754" y="1222"/>
                      </a:lnTo>
                      <a:lnTo>
                        <a:pt x="1743" y="1167"/>
                      </a:lnTo>
                      <a:lnTo>
                        <a:pt x="1726" y="1114"/>
                      </a:lnTo>
                      <a:lnTo>
                        <a:pt x="1702" y="1064"/>
                      </a:lnTo>
                      <a:lnTo>
                        <a:pt x="1675" y="1016"/>
                      </a:lnTo>
                      <a:lnTo>
                        <a:pt x="1640" y="974"/>
                      </a:lnTo>
                      <a:lnTo>
                        <a:pt x="1602" y="936"/>
                      </a:lnTo>
                      <a:lnTo>
                        <a:pt x="1559" y="901"/>
                      </a:lnTo>
                      <a:lnTo>
                        <a:pt x="1512" y="872"/>
                      </a:lnTo>
                      <a:lnTo>
                        <a:pt x="1462" y="850"/>
                      </a:lnTo>
                      <a:lnTo>
                        <a:pt x="1409" y="833"/>
                      </a:lnTo>
                      <a:lnTo>
                        <a:pt x="1354" y="822"/>
                      </a:lnTo>
                      <a:lnTo>
                        <a:pt x="1296" y="818"/>
                      </a:lnTo>
                      <a:close/>
                      <a:moveTo>
                        <a:pt x="1156" y="0"/>
                      </a:moveTo>
                      <a:lnTo>
                        <a:pt x="1435" y="0"/>
                      </a:lnTo>
                      <a:lnTo>
                        <a:pt x="1464" y="4"/>
                      </a:lnTo>
                      <a:lnTo>
                        <a:pt x="1490" y="13"/>
                      </a:lnTo>
                      <a:lnTo>
                        <a:pt x="1514" y="30"/>
                      </a:lnTo>
                      <a:lnTo>
                        <a:pt x="1532" y="51"/>
                      </a:lnTo>
                      <a:lnTo>
                        <a:pt x="1545" y="77"/>
                      </a:lnTo>
                      <a:lnTo>
                        <a:pt x="1552" y="104"/>
                      </a:lnTo>
                      <a:lnTo>
                        <a:pt x="1570" y="265"/>
                      </a:lnTo>
                      <a:lnTo>
                        <a:pt x="1638" y="285"/>
                      </a:lnTo>
                      <a:lnTo>
                        <a:pt x="1702" y="310"/>
                      </a:lnTo>
                      <a:lnTo>
                        <a:pt x="1766" y="339"/>
                      </a:lnTo>
                      <a:lnTo>
                        <a:pt x="1828" y="372"/>
                      </a:lnTo>
                      <a:lnTo>
                        <a:pt x="1952" y="274"/>
                      </a:lnTo>
                      <a:lnTo>
                        <a:pt x="1973" y="260"/>
                      </a:lnTo>
                      <a:lnTo>
                        <a:pt x="1995" y="252"/>
                      </a:lnTo>
                      <a:lnTo>
                        <a:pt x="2019" y="248"/>
                      </a:lnTo>
                      <a:lnTo>
                        <a:pt x="2043" y="249"/>
                      </a:lnTo>
                      <a:lnTo>
                        <a:pt x="2067" y="256"/>
                      </a:lnTo>
                      <a:lnTo>
                        <a:pt x="2089" y="267"/>
                      </a:lnTo>
                      <a:lnTo>
                        <a:pt x="2108" y="282"/>
                      </a:lnTo>
                      <a:lnTo>
                        <a:pt x="2304" y="479"/>
                      </a:lnTo>
                      <a:lnTo>
                        <a:pt x="2323" y="503"/>
                      </a:lnTo>
                      <a:lnTo>
                        <a:pt x="2335" y="529"/>
                      </a:lnTo>
                      <a:lnTo>
                        <a:pt x="2339" y="557"/>
                      </a:lnTo>
                      <a:lnTo>
                        <a:pt x="2337" y="585"/>
                      </a:lnTo>
                      <a:lnTo>
                        <a:pt x="2329" y="611"/>
                      </a:lnTo>
                      <a:lnTo>
                        <a:pt x="2313" y="636"/>
                      </a:lnTo>
                      <a:lnTo>
                        <a:pt x="2213" y="764"/>
                      </a:lnTo>
                      <a:lnTo>
                        <a:pt x="2253" y="842"/>
                      </a:lnTo>
                      <a:lnTo>
                        <a:pt x="2286" y="924"/>
                      </a:lnTo>
                      <a:lnTo>
                        <a:pt x="2312" y="1008"/>
                      </a:lnTo>
                      <a:lnTo>
                        <a:pt x="2476" y="1027"/>
                      </a:lnTo>
                      <a:lnTo>
                        <a:pt x="2505" y="1033"/>
                      </a:lnTo>
                      <a:lnTo>
                        <a:pt x="2530" y="1048"/>
                      </a:lnTo>
                      <a:lnTo>
                        <a:pt x="2551" y="1066"/>
                      </a:lnTo>
                      <a:lnTo>
                        <a:pt x="2567" y="1089"/>
                      </a:lnTo>
                      <a:lnTo>
                        <a:pt x="2577" y="1115"/>
                      </a:lnTo>
                      <a:lnTo>
                        <a:pt x="2580" y="1144"/>
                      </a:lnTo>
                      <a:lnTo>
                        <a:pt x="2580" y="1423"/>
                      </a:lnTo>
                      <a:lnTo>
                        <a:pt x="2577" y="1452"/>
                      </a:lnTo>
                      <a:lnTo>
                        <a:pt x="2567" y="1478"/>
                      </a:lnTo>
                      <a:lnTo>
                        <a:pt x="2551" y="1502"/>
                      </a:lnTo>
                      <a:lnTo>
                        <a:pt x="2530" y="1520"/>
                      </a:lnTo>
                      <a:lnTo>
                        <a:pt x="2505" y="1534"/>
                      </a:lnTo>
                      <a:lnTo>
                        <a:pt x="2476" y="1540"/>
                      </a:lnTo>
                      <a:lnTo>
                        <a:pt x="2309" y="1560"/>
                      </a:lnTo>
                      <a:lnTo>
                        <a:pt x="2282" y="1645"/>
                      </a:lnTo>
                      <a:lnTo>
                        <a:pt x="2247" y="1726"/>
                      </a:lnTo>
                      <a:lnTo>
                        <a:pt x="2207" y="1806"/>
                      </a:lnTo>
                      <a:lnTo>
                        <a:pt x="2315" y="1943"/>
                      </a:lnTo>
                      <a:lnTo>
                        <a:pt x="2328" y="1964"/>
                      </a:lnTo>
                      <a:lnTo>
                        <a:pt x="2336" y="1988"/>
                      </a:lnTo>
                      <a:lnTo>
                        <a:pt x="2340" y="2011"/>
                      </a:lnTo>
                      <a:lnTo>
                        <a:pt x="2339" y="2035"/>
                      </a:lnTo>
                      <a:lnTo>
                        <a:pt x="2332" y="2059"/>
                      </a:lnTo>
                      <a:lnTo>
                        <a:pt x="2321" y="2080"/>
                      </a:lnTo>
                      <a:lnTo>
                        <a:pt x="2306" y="2100"/>
                      </a:lnTo>
                      <a:lnTo>
                        <a:pt x="2108" y="2297"/>
                      </a:lnTo>
                      <a:lnTo>
                        <a:pt x="2085" y="2315"/>
                      </a:lnTo>
                      <a:lnTo>
                        <a:pt x="2059" y="2327"/>
                      </a:lnTo>
                      <a:lnTo>
                        <a:pt x="2031" y="2331"/>
                      </a:lnTo>
                      <a:lnTo>
                        <a:pt x="2003" y="2330"/>
                      </a:lnTo>
                      <a:lnTo>
                        <a:pt x="1977" y="2322"/>
                      </a:lnTo>
                      <a:lnTo>
                        <a:pt x="1952" y="2306"/>
                      </a:lnTo>
                      <a:lnTo>
                        <a:pt x="1812" y="2196"/>
                      </a:lnTo>
                      <a:lnTo>
                        <a:pt x="1731" y="2237"/>
                      </a:lnTo>
                      <a:lnTo>
                        <a:pt x="1648" y="2271"/>
                      </a:lnTo>
                      <a:lnTo>
                        <a:pt x="1561" y="2298"/>
                      </a:lnTo>
                      <a:lnTo>
                        <a:pt x="1541" y="2476"/>
                      </a:lnTo>
                      <a:lnTo>
                        <a:pt x="1535" y="2504"/>
                      </a:lnTo>
                      <a:lnTo>
                        <a:pt x="1522" y="2529"/>
                      </a:lnTo>
                      <a:lnTo>
                        <a:pt x="1502" y="2550"/>
                      </a:lnTo>
                      <a:lnTo>
                        <a:pt x="1479" y="2566"/>
                      </a:lnTo>
                      <a:lnTo>
                        <a:pt x="1453" y="2576"/>
                      </a:lnTo>
                      <a:lnTo>
                        <a:pt x="1424" y="2580"/>
                      </a:lnTo>
                      <a:lnTo>
                        <a:pt x="1145" y="2580"/>
                      </a:lnTo>
                      <a:lnTo>
                        <a:pt x="1116" y="2576"/>
                      </a:lnTo>
                      <a:lnTo>
                        <a:pt x="1090" y="2566"/>
                      </a:lnTo>
                      <a:lnTo>
                        <a:pt x="1066" y="2550"/>
                      </a:lnTo>
                      <a:lnTo>
                        <a:pt x="1048" y="2529"/>
                      </a:lnTo>
                      <a:lnTo>
                        <a:pt x="1035" y="2504"/>
                      </a:lnTo>
                      <a:lnTo>
                        <a:pt x="1028" y="2476"/>
                      </a:lnTo>
                      <a:lnTo>
                        <a:pt x="1007" y="2291"/>
                      </a:lnTo>
                      <a:lnTo>
                        <a:pt x="926" y="2265"/>
                      </a:lnTo>
                      <a:lnTo>
                        <a:pt x="847" y="2232"/>
                      </a:lnTo>
                      <a:lnTo>
                        <a:pt x="772" y="2192"/>
                      </a:lnTo>
                      <a:lnTo>
                        <a:pt x="629" y="2306"/>
                      </a:lnTo>
                      <a:lnTo>
                        <a:pt x="608" y="2319"/>
                      </a:lnTo>
                      <a:lnTo>
                        <a:pt x="585" y="2327"/>
                      </a:lnTo>
                      <a:lnTo>
                        <a:pt x="561" y="2331"/>
                      </a:lnTo>
                      <a:lnTo>
                        <a:pt x="537" y="2330"/>
                      </a:lnTo>
                      <a:lnTo>
                        <a:pt x="513" y="2323"/>
                      </a:lnTo>
                      <a:lnTo>
                        <a:pt x="492" y="2312"/>
                      </a:lnTo>
                      <a:lnTo>
                        <a:pt x="472" y="2297"/>
                      </a:lnTo>
                      <a:lnTo>
                        <a:pt x="274" y="2100"/>
                      </a:lnTo>
                      <a:lnTo>
                        <a:pt x="257" y="2076"/>
                      </a:lnTo>
                      <a:lnTo>
                        <a:pt x="245" y="2051"/>
                      </a:lnTo>
                      <a:lnTo>
                        <a:pt x="242" y="2023"/>
                      </a:lnTo>
                      <a:lnTo>
                        <a:pt x="243" y="1994"/>
                      </a:lnTo>
                      <a:lnTo>
                        <a:pt x="251" y="1968"/>
                      </a:lnTo>
                      <a:lnTo>
                        <a:pt x="267" y="1943"/>
                      </a:lnTo>
                      <a:lnTo>
                        <a:pt x="380" y="1798"/>
                      </a:lnTo>
                      <a:lnTo>
                        <a:pt x="343" y="1726"/>
                      </a:lnTo>
                      <a:lnTo>
                        <a:pt x="311" y="1651"/>
                      </a:lnTo>
                      <a:lnTo>
                        <a:pt x="286" y="1573"/>
                      </a:lnTo>
                      <a:lnTo>
                        <a:pt x="104" y="1552"/>
                      </a:lnTo>
                      <a:lnTo>
                        <a:pt x="77" y="1546"/>
                      </a:lnTo>
                      <a:lnTo>
                        <a:pt x="51" y="1532"/>
                      </a:lnTo>
                      <a:lnTo>
                        <a:pt x="30" y="1514"/>
                      </a:lnTo>
                      <a:lnTo>
                        <a:pt x="13" y="1490"/>
                      </a:lnTo>
                      <a:lnTo>
                        <a:pt x="4" y="1464"/>
                      </a:lnTo>
                      <a:lnTo>
                        <a:pt x="0" y="1435"/>
                      </a:lnTo>
                      <a:lnTo>
                        <a:pt x="0" y="1156"/>
                      </a:lnTo>
                      <a:lnTo>
                        <a:pt x="4" y="1127"/>
                      </a:lnTo>
                      <a:lnTo>
                        <a:pt x="13" y="1101"/>
                      </a:lnTo>
                      <a:lnTo>
                        <a:pt x="30" y="1077"/>
                      </a:lnTo>
                      <a:lnTo>
                        <a:pt x="51" y="1059"/>
                      </a:lnTo>
                      <a:lnTo>
                        <a:pt x="77" y="1045"/>
                      </a:lnTo>
                      <a:lnTo>
                        <a:pt x="104" y="1039"/>
                      </a:lnTo>
                      <a:lnTo>
                        <a:pt x="276" y="1019"/>
                      </a:lnTo>
                      <a:lnTo>
                        <a:pt x="302" y="934"/>
                      </a:lnTo>
                      <a:lnTo>
                        <a:pt x="334" y="853"/>
                      </a:lnTo>
                      <a:lnTo>
                        <a:pt x="373" y="773"/>
                      </a:lnTo>
                      <a:lnTo>
                        <a:pt x="267" y="637"/>
                      </a:lnTo>
                      <a:lnTo>
                        <a:pt x="252" y="616"/>
                      </a:lnTo>
                      <a:lnTo>
                        <a:pt x="244" y="593"/>
                      </a:lnTo>
                      <a:lnTo>
                        <a:pt x="240" y="569"/>
                      </a:lnTo>
                      <a:lnTo>
                        <a:pt x="242" y="545"/>
                      </a:lnTo>
                      <a:lnTo>
                        <a:pt x="248" y="521"/>
                      </a:lnTo>
                      <a:lnTo>
                        <a:pt x="259" y="500"/>
                      </a:lnTo>
                      <a:lnTo>
                        <a:pt x="274" y="480"/>
                      </a:lnTo>
                      <a:lnTo>
                        <a:pt x="472" y="282"/>
                      </a:lnTo>
                      <a:lnTo>
                        <a:pt x="495" y="265"/>
                      </a:lnTo>
                      <a:lnTo>
                        <a:pt x="521" y="253"/>
                      </a:lnTo>
                      <a:lnTo>
                        <a:pt x="549" y="249"/>
                      </a:lnTo>
                      <a:lnTo>
                        <a:pt x="577" y="251"/>
                      </a:lnTo>
                      <a:lnTo>
                        <a:pt x="604" y="259"/>
                      </a:lnTo>
                      <a:lnTo>
                        <a:pt x="629" y="274"/>
                      </a:lnTo>
                      <a:lnTo>
                        <a:pt x="758" y="376"/>
                      </a:lnTo>
                      <a:lnTo>
                        <a:pt x="821" y="342"/>
                      </a:lnTo>
                      <a:lnTo>
                        <a:pt x="886" y="311"/>
                      </a:lnTo>
                      <a:lnTo>
                        <a:pt x="952" y="285"/>
                      </a:lnTo>
                      <a:lnTo>
                        <a:pt x="1020" y="265"/>
                      </a:lnTo>
                      <a:lnTo>
                        <a:pt x="1039" y="104"/>
                      </a:lnTo>
                      <a:lnTo>
                        <a:pt x="1047" y="77"/>
                      </a:lnTo>
                      <a:lnTo>
                        <a:pt x="1060" y="51"/>
                      </a:lnTo>
                      <a:lnTo>
                        <a:pt x="1078" y="30"/>
                      </a:lnTo>
                      <a:lnTo>
                        <a:pt x="1101" y="13"/>
                      </a:lnTo>
                      <a:lnTo>
                        <a:pt x="1127" y="4"/>
                      </a:lnTo>
                      <a:lnTo>
                        <a:pt x="11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Freeform 33"/>
                <p:cNvSpPr>
                  <a:spLocks noEditPoints="1"/>
                </p:cNvSpPr>
                <p:nvPr/>
              </p:nvSpPr>
              <p:spPr bwMode="auto">
                <a:xfrm>
                  <a:off x="6958" y="1858"/>
                  <a:ext cx="2121" cy="2124"/>
                </a:xfrm>
                <a:custGeom>
                  <a:avLst/>
                  <a:gdLst>
                    <a:gd name="T0" fmla="*/ 934 w 2121"/>
                    <a:gd name="T1" fmla="*/ 699 h 2124"/>
                    <a:gd name="T2" fmla="*/ 776 w 2121"/>
                    <a:gd name="T3" fmla="*/ 810 h 2124"/>
                    <a:gd name="T4" fmla="*/ 693 w 2121"/>
                    <a:gd name="T5" fmla="*/ 984 h 2124"/>
                    <a:gd name="T6" fmla="*/ 710 w 2121"/>
                    <a:gd name="T7" fmla="*/ 1184 h 2124"/>
                    <a:gd name="T8" fmla="*/ 821 w 2121"/>
                    <a:gd name="T9" fmla="*/ 1341 h 2124"/>
                    <a:gd name="T10" fmla="*/ 995 w 2121"/>
                    <a:gd name="T11" fmla="*/ 1425 h 2124"/>
                    <a:gd name="T12" fmla="*/ 1194 w 2121"/>
                    <a:gd name="T13" fmla="*/ 1407 h 2124"/>
                    <a:gd name="T14" fmla="*/ 1353 w 2121"/>
                    <a:gd name="T15" fmla="*/ 1297 h 2124"/>
                    <a:gd name="T16" fmla="*/ 1436 w 2121"/>
                    <a:gd name="T17" fmla="*/ 1122 h 2124"/>
                    <a:gd name="T18" fmla="*/ 1419 w 2121"/>
                    <a:gd name="T19" fmla="*/ 923 h 2124"/>
                    <a:gd name="T20" fmla="*/ 1308 w 2121"/>
                    <a:gd name="T21" fmla="*/ 765 h 2124"/>
                    <a:gd name="T22" fmla="*/ 1134 w 2121"/>
                    <a:gd name="T23" fmla="*/ 683 h 2124"/>
                    <a:gd name="T24" fmla="*/ 1128 w 2121"/>
                    <a:gd name="T25" fmla="*/ 10 h 2124"/>
                    <a:gd name="T26" fmla="*/ 1197 w 2121"/>
                    <a:gd name="T27" fmla="*/ 94 h 2124"/>
                    <a:gd name="T28" fmla="*/ 1436 w 2121"/>
                    <a:gd name="T29" fmla="*/ 276 h 2124"/>
                    <a:gd name="T30" fmla="*/ 1594 w 2121"/>
                    <a:gd name="T31" fmla="*/ 168 h 2124"/>
                    <a:gd name="T32" fmla="*/ 1820 w 2121"/>
                    <a:gd name="T33" fmla="*/ 320 h 2124"/>
                    <a:gd name="T34" fmla="*/ 1861 w 2121"/>
                    <a:gd name="T35" fmla="*/ 404 h 2124"/>
                    <a:gd name="T36" fmla="*/ 1776 w 2121"/>
                    <a:gd name="T37" fmla="*/ 571 h 2124"/>
                    <a:gd name="T38" fmla="*/ 1991 w 2121"/>
                    <a:gd name="T39" fmla="*/ 766 h 2124"/>
                    <a:gd name="T40" fmla="*/ 2085 w 2121"/>
                    <a:gd name="T41" fmla="*/ 820 h 2124"/>
                    <a:gd name="T42" fmla="*/ 2119 w 2121"/>
                    <a:gd name="T43" fmla="*/ 1095 h 2124"/>
                    <a:gd name="T44" fmla="*/ 2055 w 2121"/>
                    <a:gd name="T45" fmla="*/ 1180 h 2124"/>
                    <a:gd name="T46" fmla="*/ 1871 w 2121"/>
                    <a:gd name="T47" fmla="*/ 1355 h 2124"/>
                    <a:gd name="T48" fmla="*/ 1956 w 2121"/>
                    <a:gd name="T49" fmla="*/ 1562 h 2124"/>
                    <a:gd name="T50" fmla="*/ 1932 w 2121"/>
                    <a:gd name="T51" fmla="*/ 1668 h 2124"/>
                    <a:gd name="T52" fmla="*/ 1747 w 2121"/>
                    <a:gd name="T53" fmla="*/ 1852 h 2124"/>
                    <a:gd name="T54" fmla="*/ 1655 w 2121"/>
                    <a:gd name="T55" fmla="*/ 1836 h 2124"/>
                    <a:gd name="T56" fmla="*/ 1351 w 2121"/>
                    <a:gd name="T57" fmla="*/ 1867 h 2124"/>
                    <a:gd name="T58" fmla="*/ 1314 w 2121"/>
                    <a:gd name="T59" fmla="*/ 2071 h 2124"/>
                    <a:gd name="T60" fmla="*/ 1048 w 2121"/>
                    <a:gd name="T61" fmla="*/ 2124 h 2124"/>
                    <a:gd name="T62" fmla="*/ 947 w 2121"/>
                    <a:gd name="T63" fmla="*/ 2082 h 2124"/>
                    <a:gd name="T64" fmla="*/ 830 w 2121"/>
                    <a:gd name="T65" fmla="*/ 1883 h 2124"/>
                    <a:gd name="T66" fmla="*/ 581 w 2121"/>
                    <a:gd name="T67" fmla="*/ 1942 h 2124"/>
                    <a:gd name="T68" fmla="*/ 472 w 2121"/>
                    <a:gd name="T69" fmla="*/ 1945 h 2124"/>
                    <a:gd name="T70" fmla="*/ 272 w 2121"/>
                    <a:gd name="T71" fmla="*/ 1767 h 2124"/>
                    <a:gd name="T72" fmla="*/ 268 w 2121"/>
                    <a:gd name="T73" fmla="*/ 1673 h 2124"/>
                    <a:gd name="T74" fmla="*/ 286 w 2121"/>
                    <a:gd name="T75" fmla="*/ 1425 h 2124"/>
                    <a:gd name="T76" fmla="*/ 74 w 2121"/>
                    <a:gd name="T77" fmla="*/ 1343 h 2124"/>
                    <a:gd name="T78" fmla="*/ 16 w 2121"/>
                    <a:gd name="T79" fmla="*/ 1252 h 2124"/>
                    <a:gd name="T80" fmla="*/ 22 w 2121"/>
                    <a:gd name="T81" fmla="*/ 980 h 2124"/>
                    <a:gd name="T82" fmla="*/ 214 w 2121"/>
                    <a:gd name="T83" fmla="*/ 911 h 2124"/>
                    <a:gd name="T84" fmla="*/ 191 w 2121"/>
                    <a:gd name="T85" fmla="*/ 613 h 2124"/>
                    <a:gd name="T86" fmla="*/ 162 w 2121"/>
                    <a:gd name="T87" fmla="*/ 509 h 2124"/>
                    <a:gd name="T88" fmla="*/ 330 w 2121"/>
                    <a:gd name="T89" fmla="*/ 292 h 2124"/>
                    <a:gd name="T90" fmla="*/ 420 w 2121"/>
                    <a:gd name="T91" fmla="*/ 270 h 2124"/>
                    <a:gd name="T92" fmla="*/ 628 w 2121"/>
                    <a:gd name="T93" fmla="*/ 309 h 2124"/>
                    <a:gd name="T94" fmla="*/ 777 w 2121"/>
                    <a:gd name="T95" fmla="*/ 101 h 2124"/>
                    <a:gd name="T96" fmla="*/ 852 w 2121"/>
                    <a:gd name="T97" fmla="*/ 23 h 2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121" h="2124">
                      <a:moveTo>
                        <a:pt x="1083" y="676"/>
                      </a:moveTo>
                      <a:lnTo>
                        <a:pt x="1032" y="678"/>
                      </a:lnTo>
                      <a:lnTo>
                        <a:pt x="982" y="686"/>
                      </a:lnTo>
                      <a:lnTo>
                        <a:pt x="934" y="699"/>
                      </a:lnTo>
                      <a:lnTo>
                        <a:pt x="888" y="720"/>
                      </a:lnTo>
                      <a:lnTo>
                        <a:pt x="847" y="745"/>
                      </a:lnTo>
                      <a:lnTo>
                        <a:pt x="809" y="775"/>
                      </a:lnTo>
                      <a:lnTo>
                        <a:pt x="776" y="810"/>
                      </a:lnTo>
                      <a:lnTo>
                        <a:pt x="747" y="849"/>
                      </a:lnTo>
                      <a:lnTo>
                        <a:pt x="723" y="891"/>
                      </a:lnTo>
                      <a:lnTo>
                        <a:pt x="706" y="936"/>
                      </a:lnTo>
                      <a:lnTo>
                        <a:pt x="693" y="984"/>
                      </a:lnTo>
                      <a:lnTo>
                        <a:pt x="687" y="1034"/>
                      </a:lnTo>
                      <a:lnTo>
                        <a:pt x="689" y="1085"/>
                      </a:lnTo>
                      <a:lnTo>
                        <a:pt x="695" y="1136"/>
                      </a:lnTo>
                      <a:lnTo>
                        <a:pt x="710" y="1184"/>
                      </a:lnTo>
                      <a:lnTo>
                        <a:pt x="730" y="1229"/>
                      </a:lnTo>
                      <a:lnTo>
                        <a:pt x="756" y="1270"/>
                      </a:lnTo>
                      <a:lnTo>
                        <a:pt x="786" y="1309"/>
                      </a:lnTo>
                      <a:lnTo>
                        <a:pt x="821" y="1341"/>
                      </a:lnTo>
                      <a:lnTo>
                        <a:pt x="859" y="1371"/>
                      </a:lnTo>
                      <a:lnTo>
                        <a:pt x="901" y="1394"/>
                      </a:lnTo>
                      <a:lnTo>
                        <a:pt x="947" y="1413"/>
                      </a:lnTo>
                      <a:lnTo>
                        <a:pt x="995" y="1425"/>
                      </a:lnTo>
                      <a:lnTo>
                        <a:pt x="1045" y="1430"/>
                      </a:lnTo>
                      <a:lnTo>
                        <a:pt x="1097" y="1430"/>
                      </a:lnTo>
                      <a:lnTo>
                        <a:pt x="1147" y="1422"/>
                      </a:lnTo>
                      <a:lnTo>
                        <a:pt x="1194" y="1407"/>
                      </a:lnTo>
                      <a:lnTo>
                        <a:pt x="1239" y="1388"/>
                      </a:lnTo>
                      <a:lnTo>
                        <a:pt x="1281" y="1363"/>
                      </a:lnTo>
                      <a:lnTo>
                        <a:pt x="1320" y="1332"/>
                      </a:lnTo>
                      <a:lnTo>
                        <a:pt x="1353" y="1297"/>
                      </a:lnTo>
                      <a:lnTo>
                        <a:pt x="1382" y="1258"/>
                      </a:lnTo>
                      <a:lnTo>
                        <a:pt x="1405" y="1216"/>
                      </a:lnTo>
                      <a:lnTo>
                        <a:pt x="1423" y="1171"/>
                      </a:lnTo>
                      <a:lnTo>
                        <a:pt x="1436" y="1122"/>
                      </a:lnTo>
                      <a:lnTo>
                        <a:pt x="1441" y="1074"/>
                      </a:lnTo>
                      <a:lnTo>
                        <a:pt x="1440" y="1022"/>
                      </a:lnTo>
                      <a:lnTo>
                        <a:pt x="1432" y="971"/>
                      </a:lnTo>
                      <a:lnTo>
                        <a:pt x="1419" y="923"/>
                      </a:lnTo>
                      <a:lnTo>
                        <a:pt x="1399" y="878"/>
                      </a:lnTo>
                      <a:lnTo>
                        <a:pt x="1372" y="836"/>
                      </a:lnTo>
                      <a:lnTo>
                        <a:pt x="1342" y="799"/>
                      </a:lnTo>
                      <a:lnTo>
                        <a:pt x="1308" y="765"/>
                      </a:lnTo>
                      <a:lnTo>
                        <a:pt x="1268" y="737"/>
                      </a:lnTo>
                      <a:lnTo>
                        <a:pt x="1226" y="713"/>
                      </a:lnTo>
                      <a:lnTo>
                        <a:pt x="1181" y="695"/>
                      </a:lnTo>
                      <a:lnTo>
                        <a:pt x="1134" y="683"/>
                      </a:lnTo>
                      <a:lnTo>
                        <a:pt x="1083" y="676"/>
                      </a:lnTo>
                      <a:close/>
                      <a:moveTo>
                        <a:pt x="1072" y="0"/>
                      </a:moveTo>
                      <a:lnTo>
                        <a:pt x="1101" y="2"/>
                      </a:lnTo>
                      <a:lnTo>
                        <a:pt x="1128" y="10"/>
                      </a:lnTo>
                      <a:lnTo>
                        <a:pt x="1152" y="23"/>
                      </a:lnTo>
                      <a:lnTo>
                        <a:pt x="1172" y="43"/>
                      </a:lnTo>
                      <a:lnTo>
                        <a:pt x="1188" y="66"/>
                      </a:lnTo>
                      <a:lnTo>
                        <a:pt x="1197" y="94"/>
                      </a:lnTo>
                      <a:lnTo>
                        <a:pt x="1219" y="206"/>
                      </a:lnTo>
                      <a:lnTo>
                        <a:pt x="1293" y="222"/>
                      </a:lnTo>
                      <a:lnTo>
                        <a:pt x="1366" y="246"/>
                      </a:lnTo>
                      <a:lnTo>
                        <a:pt x="1436" y="276"/>
                      </a:lnTo>
                      <a:lnTo>
                        <a:pt x="1518" y="200"/>
                      </a:lnTo>
                      <a:lnTo>
                        <a:pt x="1540" y="183"/>
                      </a:lnTo>
                      <a:lnTo>
                        <a:pt x="1566" y="172"/>
                      </a:lnTo>
                      <a:lnTo>
                        <a:pt x="1594" y="168"/>
                      </a:lnTo>
                      <a:lnTo>
                        <a:pt x="1622" y="171"/>
                      </a:lnTo>
                      <a:lnTo>
                        <a:pt x="1648" y="180"/>
                      </a:lnTo>
                      <a:lnTo>
                        <a:pt x="1672" y="196"/>
                      </a:lnTo>
                      <a:lnTo>
                        <a:pt x="1820" y="320"/>
                      </a:lnTo>
                      <a:lnTo>
                        <a:pt x="1837" y="338"/>
                      </a:lnTo>
                      <a:lnTo>
                        <a:pt x="1849" y="358"/>
                      </a:lnTo>
                      <a:lnTo>
                        <a:pt x="1857" y="381"/>
                      </a:lnTo>
                      <a:lnTo>
                        <a:pt x="1861" y="404"/>
                      </a:lnTo>
                      <a:lnTo>
                        <a:pt x="1859" y="428"/>
                      </a:lnTo>
                      <a:lnTo>
                        <a:pt x="1853" y="452"/>
                      </a:lnTo>
                      <a:lnTo>
                        <a:pt x="1841" y="474"/>
                      </a:lnTo>
                      <a:lnTo>
                        <a:pt x="1776" y="571"/>
                      </a:lnTo>
                      <a:lnTo>
                        <a:pt x="1815" y="631"/>
                      </a:lnTo>
                      <a:lnTo>
                        <a:pt x="1848" y="696"/>
                      </a:lnTo>
                      <a:lnTo>
                        <a:pt x="1874" y="762"/>
                      </a:lnTo>
                      <a:lnTo>
                        <a:pt x="1991" y="766"/>
                      </a:lnTo>
                      <a:lnTo>
                        <a:pt x="2020" y="771"/>
                      </a:lnTo>
                      <a:lnTo>
                        <a:pt x="2045" y="782"/>
                      </a:lnTo>
                      <a:lnTo>
                        <a:pt x="2068" y="799"/>
                      </a:lnTo>
                      <a:lnTo>
                        <a:pt x="2085" y="820"/>
                      </a:lnTo>
                      <a:lnTo>
                        <a:pt x="2098" y="845"/>
                      </a:lnTo>
                      <a:lnTo>
                        <a:pt x="2104" y="873"/>
                      </a:lnTo>
                      <a:lnTo>
                        <a:pt x="2121" y="1066"/>
                      </a:lnTo>
                      <a:lnTo>
                        <a:pt x="2119" y="1095"/>
                      </a:lnTo>
                      <a:lnTo>
                        <a:pt x="2111" y="1121"/>
                      </a:lnTo>
                      <a:lnTo>
                        <a:pt x="2097" y="1145"/>
                      </a:lnTo>
                      <a:lnTo>
                        <a:pt x="2077" y="1165"/>
                      </a:lnTo>
                      <a:lnTo>
                        <a:pt x="2055" y="1180"/>
                      </a:lnTo>
                      <a:lnTo>
                        <a:pt x="2027" y="1190"/>
                      </a:lnTo>
                      <a:lnTo>
                        <a:pt x="1910" y="1213"/>
                      </a:lnTo>
                      <a:lnTo>
                        <a:pt x="1894" y="1285"/>
                      </a:lnTo>
                      <a:lnTo>
                        <a:pt x="1871" y="1355"/>
                      </a:lnTo>
                      <a:lnTo>
                        <a:pt x="1842" y="1422"/>
                      </a:lnTo>
                      <a:lnTo>
                        <a:pt x="1928" y="1512"/>
                      </a:lnTo>
                      <a:lnTo>
                        <a:pt x="1945" y="1536"/>
                      </a:lnTo>
                      <a:lnTo>
                        <a:pt x="1956" y="1562"/>
                      </a:lnTo>
                      <a:lnTo>
                        <a:pt x="1960" y="1588"/>
                      </a:lnTo>
                      <a:lnTo>
                        <a:pt x="1957" y="1616"/>
                      </a:lnTo>
                      <a:lnTo>
                        <a:pt x="1948" y="1642"/>
                      </a:lnTo>
                      <a:lnTo>
                        <a:pt x="1932" y="1668"/>
                      </a:lnTo>
                      <a:lnTo>
                        <a:pt x="1808" y="1814"/>
                      </a:lnTo>
                      <a:lnTo>
                        <a:pt x="1791" y="1831"/>
                      </a:lnTo>
                      <a:lnTo>
                        <a:pt x="1770" y="1844"/>
                      </a:lnTo>
                      <a:lnTo>
                        <a:pt x="1747" y="1852"/>
                      </a:lnTo>
                      <a:lnTo>
                        <a:pt x="1723" y="1856"/>
                      </a:lnTo>
                      <a:lnTo>
                        <a:pt x="1700" y="1855"/>
                      </a:lnTo>
                      <a:lnTo>
                        <a:pt x="1676" y="1848"/>
                      </a:lnTo>
                      <a:lnTo>
                        <a:pt x="1655" y="1836"/>
                      </a:lnTo>
                      <a:lnTo>
                        <a:pt x="1548" y="1767"/>
                      </a:lnTo>
                      <a:lnTo>
                        <a:pt x="1486" y="1805"/>
                      </a:lnTo>
                      <a:lnTo>
                        <a:pt x="1420" y="1839"/>
                      </a:lnTo>
                      <a:lnTo>
                        <a:pt x="1351" y="1867"/>
                      </a:lnTo>
                      <a:lnTo>
                        <a:pt x="1347" y="1995"/>
                      </a:lnTo>
                      <a:lnTo>
                        <a:pt x="1342" y="2024"/>
                      </a:lnTo>
                      <a:lnTo>
                        <a:pt x="1332" y="2050"/>
                      </a:lnTo>
                      <a:lnTo>
                        <a:pt x="1314" y="2071"/>
                      </a:lnTo>
                      <a:lnTo>
                        <a:pt x="1293" y="2090"/>
                      </a:lnTo>
                      <a:lnTo>
                        <a:pt x="1268" y="2102"/>
                      </a:lnTo>
                      <a:lnTo>
                        <a:pt x="1240" y="2108"/>
                      </a:lnTo>
                      <a:lnTo>
                        <a:pt x="1048" y="2124"/>
                      </a:lnTo>
                      <a:lnTo>
                        <a:pt x="1019" y="2123"/>
                      </a:lnTo>
                      <a:lnTo>
                        <a:pt x="992" y="2115"/>
                      </a:lnTo>
                      <a:lnTo>
                        <a:pt x="969" y="2100"/>
                      </a:lnTo>
                      <a:lnTo>
                        <a:pt x="947" y="2082"/>
                      </a:lnTo>
                      <a:lnTo>
                        <a:pt x="933" y="2058"/>
                      </a:lnTo>
                      <a:lnTo>
                        <a:pt x="924" y="2030"/>
                      </a:lnTo>
                      <a:lnTo>
                        <a:pt x="897" y="1898"/>
                      </a:lnTo>
                      <a:lnTo>
                        <a:pt x="830" y="1883"/>
                      </a:lnTo>
                      <a:lnTo>
                        <a:pt x="764" y="1862"/>
                      </a:lnTo>
                      <a:lnTo>
                        <a:pt x="699" y="1835"/>
                      </a:lnTo>
                      <a:lnTo>
                        <a:pt x="603" y="1925"/>
                      </a:lnTo>
                      <a:lnTo>
                        <a:pt x="581" y="1942"/>
                      </a:lnTo>
                      <a:lnTo>
                        <a:pt x="554" y="1953"/>
                      </a:lnTo>
                      <a:lnTo>
                        <a:pt x="526" y="1957"/>
                      </a:lnTo>
                      <a:lnTo>
                        <a:pt x="499" y="1954"/>
                      </a:lnTo>
                      <a:lnTo>
                        <a:pt x="472" y="1945"/>
                      </a:lnTo>
                      <a:lnTo>
                        <a:pt x="449" y="1929"/>
                      </a:lnTo>
                      <a:lnTo>
                        <a:pt x="301" y="1805"/>
                      </a:lnTo>
                      <a:lnTo>
                        <a:pt x="284" y="1786"/>
                      </a:lnTo>
                      <a:lnTo>
                        <a:pt x="272" y="1767"/>
                      </a:lnTo>
                      <a:lnTo>
                        <a:pt x="263" y="1744"/>
                      </a:lnTo>
                      <a:lnTo>
                        <a:pt x="260" y="1720"/>
                      </a:lnTo>
                      <a:lnTo>
                        <a:pt x="261" y="1697"/>
                      </a:lnTo>
                      <a:lnTo>
                        <a:pt x="268" y="1673"/>
                      </a:lnTo>
                      <a:lnTo>
                        <a:pt x="280" y="1650"/>
                      </a:lnTo>
                      <a:lnTo>
                        <a:pt x="352" y="1541"/>
                      </a:lnTo>
                      <a:lnTo>
                        <a:pt x="317" y="1484"/>
                      </a:lnTo>
                      <a:lnTo>
                        <a:pt x="286" y="1425"/>
                      </a:lnTo>
                      <a:lnTo>
                        <a:pt x="260" y="1363"/>
                      </a:lnTo>
                      <a:lnTo>
                        <a:pt x="128" y="1359"/>
                      </a:lnTo>
                      <a:lnTo>
                        <a:pt x="100" y="1355"/>
                      </a:lnTo>
                      <a:lnTo>
                        <a:pt x="74" y="1343"/>
                      </a:lnTo>
                      <a:lnTo>
                        <a:pt x="51" y="1327"/>
                      </a:lnTo>
                      <a:lnTo>
                        <a:pt x="34" y="1305"/>
                      </a:lnTo>
                      <a:lnTo>
                        <a:pt x="22" y="1279"/>
                      </a:lnTo>
                      <a:lnTo>
                        <a:pt x="16" y="1252"/>
                      </a:lnTo>
                      <a:lnTo>
                        <a:pt x="0" y="1059"/>
                      </a:lnTo>
                      <a:lnTo>
                        <a:pt x="1" y="1031"/>
                      </a:lnTo>
                      <a:lnTo>
                        <a:pt x="9" y="1004"/>
                      </a:lnTo>
                      <a:lnTo>
                        <a:pt x="22" y="980"/>
                      </a:lnTo>
                      <a:lnTo>
                        <a:pt x="42" y="960"/>
                      </a:lnTo>
                      <a:lnTo>
                        <a:pt x="66" y="944"/>
                      </a:lnTo>
                      <a:lnTo>
                        <a:pt x="92" y="935"/>
                      </a:lnTo>
                      <a:lnTo>
                        <a:pt x="214" y="911"/>
                      </a:lnTo>
                      <a:lnTo>
                        <a:pt x="230" y="840"/>
                      </a:lnTo>
                      <a:lnTo>
                        <a:pt x="251" y="770"/>
                      </a:lnTo>
                      <a:lnTo>
                        <a:pt x="277" y="703"/>
                      </a:lnTo>
                      <a:lnTo>
                        <a:pt x="191" y="613"/>
                      </a:lnTo>
                      <a:lnTo>
                        <a:pt x="174" y="589"/>
                      </a:lnTo>
                      <a:lnTo>
                        <a:pt x="164" y="563"/>
                      </a:lnTo>
                      <a:lnTo>
                        <a:pt x="160" y="536"/>
                      </a:lnTo>
                      <a:lnTo>
                        <a:pt x="162" y="509"/>
                      </a:lnTo>
                      <a:lnTo>
                        <a:pt x="171" y="482"/>
                      </a:lnTo>
                      <a:lnTo>
                        <a:pt x="187" y="457"/>
                      </a:lnTo>
                      <a:lnTo>
                        <a:pt x="311" y="309"/>
                      </a:lnTo>
                      <a:lnTo>
                        <a:pt x="330" y="292"/>
                      </a:lnTo>
                      <a:lnTo>
                        <a:pt x="351" y="279"/>
                      </a:lnTo>
                      <a:lnTo>
                        <a:pt x="373" y="271"/>
                      </a:lnTo>
                      <a:lnTo>
                        <a:pt x="396" y="268"/>
                      </a:lnTo>
                      <a:lnTo>
                        <a:pt x="420" y="270"/>
                      </a:lnTo>
                      <a:lnTo>
                        <a:pt x="443" y="276"/>
                      </a:lnTo>
                      <a:lnTo>
                        <a:pt x="466" y="287"/>
                      </a:lnTo>
                      <a:lnTo>
                        <a:pt x="562" y="352"/>
                      </a:lnTo>
                      <a:lnTo>
                        <a:pt x="628" y="309"/>
                      </a:lnTo>
                      <a:lnTo>
                        <a:pt x="697" y="272"/>
                      </a:lnTo>
                      <a:lnTo>
                        <a:pt x="769" y="243"/>
                      </a:lnTo>
                      <a:lnTo>
                        <a:pt x="773" y="129"/>
                      </a:lnTo>
                      <a:lnTo>
                        <a:pt x="777" y="101"/>
                      </a:lnTo>
                      <a:lnTo>
                        <a:pt x="789" y="74"/>
                      </a:lnTo>
                      <a:lnTo>
                        <a:pt x="805" y="52"/>
                      </a:lnTo>
                      <a:lnTo>
                        <a:pt x="827" y="35"/>
                      </a:lnTo>
                      <a:lnTo>
                        <a:pt x="852" y="23"/>
                      </a:lnTo>
                      <a:lnTo>
                        <a:pt x="880" y="16"/>
                      </a:lnTo>
                      <a:lnTo>
                        <a:pt x="107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Freeform 34"/>
                <p:cNvSpPr>
                  <a:spLocks noEditPoints="1"/>
                </p:cNvSpPr>
                <p:nvPr/>
              </p:nvSpPr>
              <p:spPr bwMode="auto">
                <a:xfrm>
                  <a:off x="5576" y="3124"/>
                  <a:ext cx="1722" cy="1721"/>
                </a:xfrm>
                <a:custGeom>
                  <a:avLst/>
                  <a:gdLst>
                    <a:gd name="T0" fmla="*/ 772 w 1722"/>
                    <a:gd name="T1" fmla="*/ 561 h 1721"/>
                    <a:gd name="T2" fmla="*/ 651 w 1722"/>
                    <a:gd name="T3" fmla="*/ 634 h 1721"/>
                    <a:gd name="T4" fmla="*/ 574 w 1722"/>
                    <a:gd name="T5" fmla="*/ 754 h 1721"/>
                    <a:gd name="T6" fmla="*/ 561 w 1722"/>
                    <a:gd name="T7" fmla="*/ 900 h 1721"/>
                    <a:gd name="T8" fmla="*/ 615 w 1722"/>
                    <a:gd name="T9" fmla="*/ 1032 h 1721"/>
                    <a:gd name="T10" fmla="*/ 721 w 1722"/>
                    <a:gd name="T11" fmla="*/ 1125 h 1721"/>
                    <a:gd name="T12" fmla="*/ 862 w 1722"/>
                    <a:gd name="T13" fmla="*/ 1162 h 1721"/>
                    <a:gd name="T14" fmla="*/ 1003 w 1722"/>
                    <a:gd name="T15" fmla="*/ 1129 h 1721"/>
                    <a:gd name="T16" fmla="*/ 1111 w 1722"/>
                    <a:gd name="T17" fmla="*/ 1038 h 1721"/>
                    <a:gd name="T18" fmla="*/ 1168 w 1722"/>
                    <a:gd name="T19" fmla="*/ 907 h 1721"/>
                    <a:gd name="T20" fmla="*/ 1158 w 1722"/>
                    <a:gd name="T21" fmla="*/ 761 h 1721"/>
                    <a:gd name="T22" fmla="*/ 1085 w 1722"/>
                    <a:gd name="T23" fmla="*/ 639 h 1721"/>
                    <a:gd name="T24" fmla="*/ 966 w 1722"/>
                    <a:gd name="T25" fmla="*/ 564 h 1721"/>
                    <a:gd name="T26" fmla="*/ 817 w 1722"/>
                    <a:gd name="T27" fmla="*/ 0 h 1721"/>
                    <a:gd name="T28" fmla="*/ 990 w 1722"/>
                    <a:gd name="T29" fmla="*/ 15 h 1721"/>
                    <a:gd name="T30" fmla="*/ 1043 w 1722"/>
                    <a:gd name="T31" fmla="*/ 78 h 1721"/>
                    <a:gd name="T32" fmla="*/ 1117 w 1722"/>
                    <a:gd name="T33" fmla="*/ 198 h 1721"/>
                    <a:gd name="T34" fmla="*/ 1284 w 1722"/>
                    <a:gd name="T35" fmla="*/ 209 h 1721"/>
                    <a:gd name="T36" fmla="*/ 1363 w 1722"/>
                    <a:gd name="T37" fmla="*/ 185 h 1721"/>
                    <a:gd name="T38" fmla="*/ 1439 w 1722"/>
                    <a:gd name="T39" fmla="*/ 221 h 1721"/>
                    <a:gd name="T40" fmla="*/ 1550 w 1722"/>
                    <a:gd name="T41" fmla="*/ 354 h 1721"/>
                    <a:gd name="T42" fmla="*/ 1544 w 1722"/>
                    <a:gd name="T43" fmla="*/ 435 h 1721"/>
                    <a:gd name="T44" fmla="*/ 1507 w 1722"/>
                    <a:gd name="T45" fmla="*/ 570 h 1721"/>
                    <a:gd name="T46" fmla="*/ 1621 w 1722"/>
                    <a:gd name="T47" fmla="*/ 691 h 1721"/>
                    <a:gd name="T48" fmla="*/ 1695 w 1722"/>
                    <a:gd name="T49" fmla="*/ 730 h 1721"/>
                    <a:gd name="T50" fmla="*/ 1722 w 1722"/>
                    <a:gd name="T51" fmla="*/ 808 h 1721"/>
                    <a:gd name="T52" fmla="*/ 1707 w 1722"/>
                    <a:gd name="T53" fmla="*/ 981 h 1721"/>
                    <a:gd name="T54" fmla="*/ 1645 w 1722"/>
                    <a:gd name="T55" fmla="*/ 1035 h 1721"/>
                    <a:gd name="T56" fmla="*/ 1520 w 1722"/>
                    <a:gd name="T57" fmla="*/ 1106 h 1721"/>
                    <a:gd name="T58" fmla="*/ 1518 w 1722"/>
                    <a:gd name="T59" fmla="*/ 1278 h 1721"/>
                    <a:gd name="T60" fmla="*/ 1543 w 1722"/>
                    <a:gd name="T61" fmla="*/ 1357 h 1721"/>
                    <a:gd name="T62" fmla="*/ 1507 w 1722"/>
                    <a:gd name="T63" fmla="*/ 1432 h 1721"/>
                    <a:gd name="T64" fmla="*/ 1374 w 1722"/>
                    <a:gd name="T65" fmla="*/ 1545 h 1721"/>
                    <a:gd name="T66" fmla="*/ 1292 w 1722"/>
                    <a:gd name="T67" fmla="*/ 1538 h 1721"/>
                    <a:gd name="T68" fmla="*/ 1148 w 1722"/>
                    <a:gd name="T69" fmla="*/ 1496 h 1721"/>
                    <a:gd name="T70" fmla="*/ 1024 w 1722"/>
                    <a:gd name="T71" fmla="*/ 1620 h 1721"/>
                    <a:gd name="T72" fmla="*/ 985 w 1722"/>
                    <a:gd name="T73" fmla="*/ 1694 h 1721"/>
                    <a:gd name="T74" fmla="*/ 907 w 1722"/>
                    <a:gd name="T75" fmla="*/ 1721 h 1721"/>
                    <a:gd name="T76" fmla="*/ 734 w 1722"/>
                    <a:gd name="T77" fmla="*/ 1706 h 1721"/>
                    <a:gd name="T78" fmla="*/ 680 w 1722"/>
                    <a:gd name="T79" fmla="*/ 1644 h 1721"/>
                    <a:gd name="T80" fmla="*/ 611 w 1722"/>
                    <a:gd name="T81" fmla="*/ 1508 h 1721"/>
                    <a:gd name="T82" fmla="*/ 440 w 1722"/>
                    <a:gd name="T83" fmla="*/ 1512 h 1721"/>
                    <a:gd name="T84" fmla="*/ 359 w 1722"/>
                    <a:gd name="T85" fmla="*/ 1537 h 1721"/>
                    <a:gd name="T86" fmla="*/ 284 w 1722"/>
                    <a:gd name="T87" fmla="*/ 1501 h 1721"/>
                    <a:gd name="T88" fmla="*/ 173 w 1722"/>
                    <a:gd name="T89" fmla="*/ 1368 h 1721"/>
                    <a:gd name="T90" fmla="*/ 180 w 1722"/>
                    <a:gd name="T91" fmla="*/ 1286 h 1721"/>
                    <a:gd name="T92" fmla="*/ 226 w 1722"/>
                    <a:gd name="T93" fmla="*/ 1145 h 1721"/>
                    <a:gd name="T94" fmla="*/ 102 w 1722"/>
                    <a:gd name="T95" fmla="*/ 1031 h 1721"/>
                    <a:gd name="T96" fmla="*/ 29 w 1722"/>
                    <a:gd name="T97" fmla="*/ 992 h 1721"/>
                    <a:gd name="T98" fmla="*/ 0 w 1722"/>
                    <a:gd name="T99" fmla="*/ 914 h 1721"/>
                    <a:gd name="T100" fmla="*/ 16 w 1722"/>
                    <a:gd name="T101" fmla="*/ 741 h 1721"/>
                    <a:gd name="T102" fmla="*/ 78 w 1722"/>
                    <a:gd name="T103" fmla="*/ 687 h 1721"/>
                    <a:gd name="T104" fmla="*/ 206 w 1722"/>
                    <a:gd name="T105" fmla="*/ 615 h 1721"/>
                    <a:gd name="T106" fmla="*/ 205 w 1722"/>
                    <a:gd name="T107" fmla="*/ 444 h 1721"/>
                    <a:gd name="T108" fmla="*/ 181 w 1722"/>
                    <a:gd name="T109" fmla="*/ 365 h 1721"/>
                    <a:gd name="T110" fmla="*/ 215 w 1722"/>
                    <a:gd name="T111" fmla="*/ 289 h 1721"/>
                    <a:gd name="T112" fmla="*/ 350 w 1722"/>
                    <a:gd name="T113" fmla="*/ 177 h 1721"/>
                    <a:gd name="T114" fmla="*/ 432 w 1722"/>
                    <a:gd name="T115" fmla="*/ 184 h 1721"/>
                    <a:gd name="T116" fmla="*/ 570 w 1722"/>
                    <a:gd name="T117" fmla="*/ 217 h 1721"/>
                    <a:gd name="T118" fmla="*/ 700 w 1722"/>
                    <a:gd name="T119" fmla="*/ 102 h 1721"/>
                    <a:gd name="T120" fmla="*/ 739 w 1722"/>
                    <a:gd name="T121" fmla="*/ 28 h 1721"/>
                    <a:gd name="T122" fmla="*/ 817 w 1722"/>
                    <a:gd name="T123" fmla="*/ 0 h 17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722" h="1721">
                      <a:moveTo>
                        <a:pt x="869" y="547"/>
                      </a:moveTo>
                      <a:lnTo>
                        <a:pt x="820" y="551"/>
                      </a:lnTo>
                      <a:lnTo>
                        <a:pt x="772" y="561"/>
                      </a:lnTo>
                      <a:lnTo>
                        <a:pt x="727" y="580"/>
                      </a:lnTo>
                      <a:lnTo>
                        <a:pt x="686" y="603"/>
                      </a:lnTo>
                      <a:lnTo>
                        <a:pt x="651" y="634"/>
                      </a:lnTo>
                      <a:lnTo>
                        <a:pt x="619" y="669"/>
                      </a:lnTo>
                      <a:lnTo>
                        <a:pt x="594" y="709"/>
                      </a:lnTo>
                      <a:lnTo>
                        <a:pt x="574" y="754"/>
                      </a:lnTo>
                      <a:lnTo>
                        <a:pt x="562" y="800"/>
                      </a:lnTo>
                      <a:lnTo>
                        <a:pt x="558" y="850"/>
                      </a:lnTo>
                      <a:lnTo>
                        <a:pt x="561" y="900"/>
                      </a:lnTo>
                      <a:lnTo>
                        <a:pt x="573" y="948"/>
                      </a:lnTo>
                      <a:lnTo>
                        <a:pt x="590" y="992"/>
                      </a:lnTo>
                      <a:lnTo>
                        <a:pt x="615" y="1032"/>
                      </a:lnTo>
                      <a:lnTo>
                        <a:pt x="646" y="1068"/>
                      </a:lnTo>
                      <a:lnTo>
                        <a:pt x="681" y="1100"/>
                      </a:lnTo>
                      <a:lnTo>
                        <a:pt x="721" y="1125"/>
                      </a:lnTo>
                      <a:lnTo>
                        <a:pt x="764" y="1145"/>
                      </a:lnTo>
                      <a:lnTo>
                        <a:pt x="812" y="1156"/>
                      </a:lnTo>
                      <a:lnTo>
                        <a:pt x="862" y="1162"/>
                      </a:lnTo>
                      <a:lnTo>
                        <a:pt x="911" y="1158"/>
                      </a:lnTo>
                      <a:lnTo>
                        <a:pt x="958" y="1147"/>
                      </a:lnTo>
                      <a:lnTo>
                        <a:pt x="1003" y="1129"/>
                      </a:lnTo>
                      <a:lnTo>
                        <a:pt x="1044" y="1104"/>
                      </a:lnTo>
                      <a:lnTo>
                        <a:pt x="1080" y="1073"/>
                      </a:lnTo>
                      <a:lnTo>
                        <a:pt x="1111" y="1038"/>
                      </a:lnTo>
                      <a:lnTo>
                        <a:pt x="1136" y="998"/>
                      </a:lnTo>
                      <a:lnTo>
                        <a:pt x="1156" y="955"/>
                      </a:lnTo>
                      <a:lnTo>
                        <a:pt x="1168" y="907"/>
                      </a:lnTo>
                      <a:lnTo>
                        <a:pt x="1172" y="858"/>
                      </a:lnTo>
                      <a:lnTo>
                        <a:pt x="1169" y="808"/>
                      </a:lnTo>
                      <a:lnTo>
                        <a:pt x="1158" y="761"/>
                      </a:lnTo>
                      <a:lnTo>
                        <a:pt x="1140" y="716"/>
                      </a:lnTo>
                      <a:lnTo>
                        <a:pt x="1115" y="676"/>
                      </a:lnTo>
                      <a:lnTo>
                        <a:pt x="1085" y="639"/>
                      </a:lnTo>
                      <a:lnTo>
                        <a:pt x="1049" y="607"/>
                      </a:lnTo>
                      <a:lnTo>
                        <a:pt x="1010" y="582"/>
                      </a:lnTo>
                      <a:lnTo>
                        <a:pt x="966" y="564"/>
                      </a:lnTo>
                      <a:lnTo>
                        <a:pt x="919" y="551"/>
                      </a:lnTo>
                      <a:lnTo>
                        <a:pt x="869" y="547"/>
                      </a:lnTo>
                      <a:close/>
                      <a:moveTo>
                        <a:pt x="817" y="0"/>
                      </a:moveTo>
                      <a:lnTo>
                        <a:pt x="935" y="2"/>
                      </a:lnTo>
                      <a:lnTo>
                        <a:pt x="964" y="4"/>
                      </a:lnTo>
                      <a:lnTo>
                        <a:pt x="990" y="15"/>
                      </a:lnTo>
                      <a:lnTo>
                        <a:pt x="1012" y="32"/>
                      </a:lnTo>
                      <a:lnTo>
                        <a:pt x="1031" y="53"/>
                      </a:lnTo>
                      <a:lnTo>
                        <a:pt x="1043" y="78"/>
                      </a:lnTo>
                      <a:lnTo>
                        <a:pt x="1049" y="106"/>
                      </a:lnTo>
                      <a:lnTo>
                        <a:pt x="1057" y="178"/>
                      </a:lnTo>
                      <a:lnTo>
                        <a:pt x="1117" y="198"/>
                      </a:lnTo>
                      <a:lnTo>
                        <a:pt x="1173" y="223"/>
                      </a:lnTo>
                      <a:lnTo>
                        <a:pt x="1228" y="252"/>
                      </a:lnTo>
                      <a:lnTo>
                        <a:pt x="1284" y="209"/>
                      </a:lnTo>
                      <a:lnTo>
                        <a:pt x="1309" y="194"/>
                      </a:lnTo>
                      <a:lnTo>
                        <a:pt x="1336" y="186"/>
                      </a:lnTo>
                      <a:lnTo>
                        <a:pt x="1363" y="185"/>
                      </a:lnTo>
                      <a:lnTo>
                        <a:pt x="1391" y="190"/>
                      </a:lnTo>
                      <a:lnTo>
                        <a:pt x="1416" y="202"/>
                      </a:lnTo>
                      <a:lnTo>
                        <a:pt x="1439" y="221"/>
                      </a:lnTo>
                      <a:lnTo>
                        <a:pt x="1522" y="305"/>
                      </a:lnTo>
                      <a:lnTo>
                        <a:pt x="1539" y="328"/>
                      </a:lnTo>
                      <a:lnTo>
                        <a:pt x="1550" y="354"/>
                      </a:lnTo>
                      <a:lnTo>
                        <a:pt x="1555" y="380"/>
                      </a:lnTo>
                      <a:lnTo>
                        <a:pt x="1552" y="408"/>
                      </a:lnTo>
                      <a:lnTo>
                        <a:pt x="1544" y="435"/>
                      </a:lnTo>
                      <a:lnTo>
                        <a:pt x="1528" y="460"/>
                      </a:lnTo>
                      <a:lnTo>
                        <a:pt x="1481" y="518"/>
                      </a:lnTo>
                      <a:lnTo>
                        <a:pt x="1507" y="570"/>
                      </a:lnTo>
                      <a:lnTo>
                        <a:pt x="1528" y="625"/>
                      </a:lnTo>
                      <a:lnTo>
                        <a:pt x="1546" y="681"/>
                      </a:lnTo>
                      <a:lnTo>
                        <a:pt x="1621" y="691"/>
                      </a:lnTo>
                      <a:lnTo>
                        <a:pt x="1649" y="698"/>
                      </a:lnTo>
                      <a:lnTo>
                        <a:pt x="1674" y="712"/>
                      </a:lnTo>
                      <a:lnTo>
                        <a:pt x="1695" y="730"/>
                      </a:lnTo>
                      <a:lnTo>
                        <a:pt x="1709" y="753"/>
                      </a:lnTo>
                      <a:lnTo>
                        <a:pt x="1720" y="779"/>
                      </a:lnTo>
                      <a:lnTo>
                        <a:pt x="1722" y="808"/>
                      </a:lnTo>
                      <a:lnTo>
                        <a:pt x="1721" y="927"/>
                      </a:lnTo>
                      <a:lnTo>
                        <a:pt x="1717" y="955"/>
                      </a:lnTo>
                      <a:lnTo>
                        <a:pt x="1707" y="981"/>
                      </a:lnTo>
                      <a:lnTo>
                        <a:pt x="1691" y="1003"/>
                      </a:lnTo>
                      <a:lnTo>
                        <a:pt x="1670" y="1022"/>
                      </a:lnTo>
                      <a:lnTo>
                        <a:pt x="1645" y="1035"/>
                      </a:lnTo>
                      <a:lnTo>
                        <a:pt x="1617" y="1042"/>
                      </a:lnTo>
                      <a:lnTo>
                        <a:pt x="1539" y="1050"/>
                      </a:lnTo>
                      <a:lnTo>
                        <a:pt x="1520" y="1106"/>
                      </a:lnTo>
                      <a:lnTo>
                        <a:pt x="1497" y="1160"/>
                      </a:lnTo>
                      <a:lnTo>
                        <a:pt x="1468" y="1213"/>
                      </a:lnTo>
                      <a:lnTo>
                        <a:pt x="1518" y="1278"/>
                      </a:lnTo>
                      <a:lnTo>
                        <a:pt x="1532" y="1303"/>
                      </a:lnTo>
                      <a:lnTo>
                        <a:pt x="1542" y="1329"/>
                      </a:lnTo>
                      <a:lnTo>
                        <a:pt x="1543" y="1357"/>
                      </a:lnTo>
                      <a:lnTo>
                        <a:pt x="1538" y="1385"/>
                      </a:lnTo>
                      <a:lnTo>
                        <a:pt x="1526" y="1410"/>
                      </a:lnTo>
                      <a:lnTo>
                        <a:pt x="1507" y="1432"/>
                      </a:lnTo>
                      <a:lnTo>
                        <a:pt x="1423" y="1515"/>
                      </a:lnTo>
                      <a:lnTo>
                        <a:pt x="1400" y="1533"/>
                      </a:lnTo>
                      <a:lnTo>
                        <a:pt x="1374" y="1545"/>
                      </a:lnTo>
                      <a:lnTo>
                        <a:pt x="1346" y="1548"/>
                      </a:lnTo>
                      <a:lnTo>
                        <a:pt x="1319" y="1546"/>
                      </a:lnTo>
                      <a:lnTo>
                        <a:pt x="1292" y="1538"/>
                      </a:lnTo>
                      <a:lnTo>
                        <a:pt x="1268" y="1522"/>
                      </a:lnTo>
                      <a:lnTo>
                        <a:pt x="1202" y="1469"/>
                      </a:lnTo>
                      <a:lnTo>
                        <a:pt x="1148" y="1496"/>
                      </a:lnTo>
                      <a:lnTo>
                        <a:pt x="1093" y="1518"/>
                      </a:lnTo>
                      <a:lnTo>
                        <a:pt x="1035" y="1535"/>
                      </a:lnTo>
                      <a:lnTo>
                        <a:pt x="1024" y="1620"/>
                      </a:lnTo>
                      <a:lnTo>
                        <a:pt x="1016" y="1647"/>
                      </a:lnTo>
                      <a:lnTo>
                        <a:pt x="1003" y="1673"/>
                      </a:lnTo>
                      <a:lnTo>
                        <a:pt x="985" y="1694"/>
                      </a:lnTo>
                      <a:lnTo>
                        <a:pt x="961" y="1710"/>
                      </a:lnTo>
                      <a:lnTo>
                        <a:pt x="935" y="1719"/>
                      </a:lnTo>
                      <a:lnTo>
                        <a:pt x="907" y="1721"/>
                      </a:lnTo>
                      <a:lnTo>
                        <a:pt x="788" y="1720"/>
                      </a:lnTo>
                      <a:lnTo>
                        <a:pt x="759" y="1716"/>
                      </a:lnTo>
                      <a:lnTo>
                        <a:pt x="734" y="1706"/>
                      </a:lnTo>
                      <a:lnTo>
                        <a:pt x="710" y="1690"/>
                      </a:lnTo>
                      <a:lnTo>
                        <a:pt x="693" y="1669"/>
                      </a:lnTo>
                      <a:lnTo>
                        <a:pt x="680" y="1644"/>
                      </a:lnTo>
                      <a:lnTo>
                        <a:pt x="673" y="1616"/>
                      </a:lnTo>
                      <a:lnTo>
                        <a:pt x="664" y="1526"/>
                      </a:lnTo>
                      <a:lnTo>
                        <a:pt x="611" y="1508"/>
                      </a:lnTo>
                      <a:lnTo>
                        <a:pt x="558" y="1485"/>
                      </a:lnTo>
                      <a:lnTo>
                        <a:pt x="510" y="1459"/>
                      </a:lnTo>
                      <a:lnTo>
                        <a:pt x="440" y="1512"/>
                      </a:lnTo>
                      <a:lnTo>
                        <a:pt x="415" y="1527"/>
                      </a:lnTo>
                      <a:lnTo>
                        <a:pt x="387" y="1535"/>
                      </a:lnTo>
                      <a:lnTo>
                        <a:pt x="359" y="1537"/>
                      </a:lnTo>
                      <a:lnTo>
                        <a:pt x="333" y="1531"/>
                      </a:lnTo>
                      <a:lnTo>
                        <a:pt x="306" y="1519"/>
                      </a:lnTo>
                      <a:lnTo>
                        <a:pt x="284" y="1501"/>
                      </a:lnTo>
                      <a:lnTo>
                        <a:pt x="202" y="1417"/>
                      </a:lnTo>
                      <a:lnTo>
                        <a:pt x="184" y="1394"/>
                      </a:lnTo>
                      <a:lnTo>
                        <a:pt x="173" y="1368"/>
                      </a:lnTo>
                      <a:lnTo>
                        <a:pt x="169" y="1341"/>
                      </a:lnTo>
                      <a:lnTo>
                        <a:pt x="170" y="1314"/>
                      </a:lnTo>
                      <a:lnTo>
                        <a:pt x="180" y="1286"/>
                      </a:lnTo>
                      <a:lnTo>
                        <a:pt x="194" y="1262"/>
                      </a:lnTo>
                      <a:lnTo>
                        <a:pt x="251" y="1192"/>
                      </a:lnTo>
                      <a:lnTo>
                        <a:pt x="226" y="1145"/>
                      </a:lnTo>
                      <a:lnTo>
                        <a:pt x="206" y="1093"/>
                      </a:lnTo>
                      <a:lnTo>
                        <a:pt x="189" y="1042"/>
                      </a:lnTo>
                      <a:lnTo>
                        <a:pt x="102" y="1031"/>
                      </a:lnTo>
                      <a:lnTo>
                        <a:pt x="74" y="1023"/>
                      </a:lnTo>
                      <a:lnTo>
                        <a:pt x="49" y="1010"/>
                      </a:lnTo>
                      <a:lnTo>
                        <a:pt x="29" y="992"/>
                      </a:lnTo>
                      <a:lnTo>
                        <a:pt x="13" y="968"/>
                      </a:lnTo>
                      <a:lnTo>
                        <a:pt x="4" y="943"/>
                      </a:lnTo>
                      <a:lnTo>
                        <a:pt x="0" y="914"/>
                      </a:lnTo>
                      <a:lnTo>
                        <a:pt x="2" y="795"/>
                      </a:lnTo>
                      <a:lnTo>
                        <a:pt x="5" y="766"/>
                      </a:lnTo>
                      <a:lnTo>
                        <a:pt x="16" y="741"/>
                      </a:lnTo>
                      <a:lnTo>
                        <a:pt x="32" y="718"/>
                      </a:lnTo>
                      <a:lnTo>
                        <a:pt x="53" y="700"/>
                      </a:lnTo>
                      <a:lnTo>
                        <a:pt x="78" y="687"/>
                      </a:lnTo>
                      <a:lnTo>
                        <a:pt x="106" y="680"/>
                      </a:lnTo>
                      <a:lnTo>
                        <a:pt x="188" y="672"/>
                      </a:lnTo>
                      <a:lnTo>
                        <a:pt x="206" y="615"/>
                      </a:lnTo>
                      <a:lnTo>
                        <a:pt x="229" y="561"/>
                      </a:lnTo>
                      <a:lnTo>
                        <a:pt x="255" y="508"/>
                      </a:lnTo>
                      <a:lnTo>
                        <a:pt x="205" y="444"/>
                      </a:lnTo>
                      <a:lnTo>
                        <a:pt x="190" y="419"/>
                      </a:lnTo>
                      <a:lnTo>
                        <a:pt x="182" y="392"/>
                      </a:lnTo>
                      <a:lnTo>
                        <a:pt x="181" y="365"/>
                      </a:lnTo>
                      <a:lnTo>
                        <a:pt x="186" y="337"/>
                      </a:lnTo>
                      <a:lnTo>
                        <a:pt x="198" y="312"/>
                      </a:lnTo>
                      <a:lnTo>
                        <a:pt x="215" y="289"/>
                      </a:lnTo>
                      <a:lnTo>
                        <a:pt x="301" y="206"/>
                      </a:lnTo>
                      <a:lnTo>
                        <a:pt x="324" y="188"/>
                      </a:lnTo>
                      <a:lnTo>
                        <a:pt x="350" y="177"/>
                      </a:lnTo>
                      <a:lnTo>
                        <a:pt x="376" y="172"/>
                      </a:lnTo>
                      <a:lnTo>
                        <a:pt x="404" y="174"/>
                      </a:lnTo>
                      <a:lnTo>
                        <a:pt x="432" y="184"/>
                      </a:lnTo>
                      <a:lnTo>
                        <a:pt x="456" y="198"/>
                      </a:lnTo>
                      <a:lnTo>
                        <a:pt x="514" y="246"/>
                      </a:lnTo>
                      <a:lnTo>
                        <a:pt x="570" y="217"/>
                      </a:lnTo>
                      <a:lnTo>
                        <a:pt x="630" y="193"/>
                      </a:lnTo>
                      <a:lnTo>
                        <a:pt x="690" y="174"/>
                      </a:lnTo>
                      <a:lnTo>
                        <a:pt x="700" y="102"/>
                      </a:lnTo>
                      <a:lnTo>
                        <a:pt x="706" y="73"/>
                      </a:lnTo>
                      <a:lnTo>
                        <a:pt x="719" y="49"/>
                      </a:lnTo>
                      <a:lnTo>
                        <a:pt x="739" y="28"/>
                      </a:lnTo>
                      <a:lnTo>
                        <a:pt x="762" y="12"/>
                      </a:lnTo>
                      <a:lnTo>
                        <a:pt x="788" y="3"/>
                      </a:lnTo>
                      <a:lnTo>
                        <a:pt x="8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52EF0C-4D1F-491C-92B6-F184EC319A30}"/>
              </a:ext>
            </a:extLst>
          </p:cNvPr>
          <p:cNvSpPr txBox="1"/>
          <p:nvPr/>
        </p:nvSpPr>
        <p:spPr>
          <a:xfrm>
            <a:off x="115629" y="229970"/>
            <a:ext cx="6099142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800" dirty="0">
                <a:solidFill>
                  <a:srgbClr val="2020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 know you need to focus on business and not hiring and sourcing endlessly for the right staff. </a:t>
            </a:r>
            <a:r>
              <a:rPr lang="en-US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Time spent on your business is much more valuable</a:t>
            </a:r>
            <a:r>
              <a:rPr lang="en-US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2020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than sourcing resumes and vetting candidates.</a:t>
            </a:r>
          </a:p>
          <a:p>
            <a:endParaRPr lang="en-US" sz="1800" dirty="0">
              <a:solidFill>
                <a:srgbClr val="20202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dirty="0">
                <a:solidFill>
                  <a:srgbClr val="202020"/>
                </a:solidFill>
                <a:latin typeface="Arial" panose="020B0604020202020204" pitchFamily="34" charset="0"/>
              </a:rPr>
              <a:t>Our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direct hire fee is 15% </a:t>
            </a:r>
            <a:r>
              <a:rPr lang="en-US" dirty="0">
                <a:solidFill>
                  <a:srgbClr val="202020"/>
                </a:solidFill>
                <a:latin typeface="Arial" panose="020B0604020202020204" pitchFamily="34" charset="0"/>
              </a:rPr>
              <a:t>(one time, contingent upon hire) - current research tells us this is the lowest direct hire fee where companies are paying upwards of 25-30% in direct hire fees.</a:t>
            </a:r>
          </a:p>
          <a:p>
            <a:pPr marL="285750" indent="-285750">
              <a:buBlip>
                <a:blip r:embed="rId2"/>
              </a:buBlip>
            </a:pPr>
            <a:endParaRPr lang="en-US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dirty="0">
                <a:solidFill>
                  <a:srgbClr val="202020"/>
                </a:solidFill>
                <a:latin typeface="Arial" panose="020B0604020202020204" pitchFamily="34" charset="0"/>
              </a:rPr>
              <a:t>Looking for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consultants</a:t>
            </a:r>
            <a:r>
              <a:rPr lang="en-US" dirty="0">
                <a:solidFill>
                  <a:srgbClr val="202020"/>
                </a:solidFill>
                <a:latin typeface="Arial" panose="020B0604020202020204" pitchFamily="34" charset="0"/>
              </a:rPr>
              <a:t> or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right-to-hire</a:t>
            </a:r>
            <a:r>
              <a:rPr lang="en-US" dirty="0">
                <a:solidFill>
                  <a:srgbClr val="202020"/>
                </a:solidFill>
                <a:latin typeface="Arial" panose="020B0604020202020204" pitchFamily="34" charset="0"/>
              </a:rPr>
              <a:t>?</a:t>
            </a:r>
            <a:r>
              <a:rPr lang="en-US" b="1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202020"/>
                </a:solidFill>
                <a:latin typeface="Arial" panose="020B0604020202020204" pitchFamily="34" charset="0"/>
              </a:rPr>
              <a:t>We can help there too including onboarding consultants on our platform to expedite the process.</a:t>
            </a:r>
          </a:p>
          <a:p>
            <a:endParaRPr lang="en-US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800" dirty="0">
                <a:solidFill>
                  <a:srgbClr val="2020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Clients enjoy a solid </a:t>
            </a:r>
            <a:r>
              <a:rPr lang="en-US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60-day guarantee </a:t>
            </a:r>
            <a:r>
              <a:rPr lang="en-US" sz="1800" dirty="0">
                <a:solidFill>
                  <a:srgbClr val="2020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window by which we guarantee to replace a candidate that is fired or quits within the first two months. (no questions asked policy). </a:t>
            </a:r>
          </a:p>
          <a:p>
            <a:pPr marL="285750" indent="-285750">
              <a:buBlip>
                <a:blip r:embed="rId2"/>
              </a:buBlip>
            </a:pPr>
            <a:endParaRPr lang="en-US" dirty="0">
              <a:solidFill>
                <a:srgbClr val="20202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Clients</a:t>
            </a:r>
            <a:r>
              <a:rPr lang="en-US" sz="1800" dirty="0">
                <a:solidFill>
                  <a:srgbClr val="2020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find</a:t>
            </a:r>
            <a:r>
              <a:rPr lang="en-US" sz="18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satisfaction</a:t>
            </a:r>
            <a:r>
              <a:rPr lang="en-US" sz="18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2020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knowing they’ve made the right partnership with both Think IT Project Management and their new employee or consultant.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27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Recruitment Process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t>5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0377" y="819492"/>
            <a:ext cx="11190216" cy="5373021"/>
            <a:chOff x="450377" y="819492"/>
            <a:chExt cx="11190216" cy="5373021"/>
          </a:xfrm>
        </p:grpSpPr>
        <p:grpSp>
          <p:nvGrpSpPr>
            <p:cNvPr id="5" name="Group 4"/>
            <p:cNvGrpSpPr/>
            <p:nvPr/>
          </p:nvGrpSpPr>
          <p:grpSpPr>
            <a:xfrm>
              <a:off x="6735030" y="819492"/>
              <a:ext cx="3461033" cy="1105171"/>
              <a:chOff x="8530784" y="1432401"/>
              <a:chExt cx="3188771" cy="1018233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8530784" y="1432401"/>
                <a:ext cx="2225091" cy="538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2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Understand the client’s requirements</a:t>
                </a: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530784" y="1886634"/>
                <a:ext cx="3188771" cy="564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Let’s understand not only your resource needs, but your project goals and company culture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379165" y="2161210"/>
              <a:ext cx="3261428" cy="1179127"/>
              <a:chOff x="8632052" y="3338823"/>
              <a:chExt cx="3004867" cy="1086371"/>
            </a:xfrm>
          </p:grpSpPr>
          <p:sp>
            <p:nvSpPr>
              <p:cNvPr id="94" name="TextBox 93"/>
              <p:cNvSpPr txBox="1"/>
              <p:nvPr/>
            </p:nvSpPr>
            <p:spPr>
              <a:xfrm>
                <a:off x="8632052" y="3338823"/>
                <a:ext cx="2560383" cy="311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2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Sourcing candidates</a:t>
                </a: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632052" y="3605985"/>
                <a:ext cx="3004867" cy="819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Technology professionals recruiting technology professionals. Advertisements, referrals, company database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8438339" y="4131091"/>
              <a:ext cx="3202254" cy="1179127"/>
              <a:chOff x="8632052" y="3338823"/>
              <a:chExt cx="2950348" cy="1086371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8632052" y="3338823"/>
                <a:ext cx="2560383" cy="311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2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Shortlist candidates</a:t>
                </a: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632052" y="3605985"/>
                <a:ext cx="2950348" cy="819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Candidates are screened by IT Professionals to create a shortlist for your review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flipH="1">
              <a:off x="2135870" y="5567384"/>
              <a:ext cx="3202254" cy="625129"/>
              <a:chOff x="8632052" y="3338823"/>
              <a:chExt cx="2950348" cy="575953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8632052" y="3338823"/>
                <a:ext cx="2560383" cy="311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solidFill>
                      <a:schemeClr val="bg2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First interview round</a:t>
                </a: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632052" y="3605985"/>
                <a:ext cx="2950348" cy="308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 flipH="1">
              <a:off x="450377" y="4090967"/>
              <a:ext cx="3202254" cy="625129"/>
              <a:chOff x="8632052" y="3338823"/>
              <a:chExt cx="2950348" cy="575953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8632052" y="3338823"/>
                <a:ext cx="2560383" cy="311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solidFill>
                      <a:schemeClr val="bg2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Second, third interview</a:t>
                </a: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632052" y="3605985"/>
                <a:ext cx="2950348" cy="308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directed by the client ….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 flipH="1">
              <a:off x="570693" y="2018424"/>
              <a:ext cx="3174028" cy="1179127"/>
              <a:chOff x="8632052" y="3338823"/>
              <a:chExt cx="2924343" cy="1086371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8632052" y="3338823"/>
                <a:ext cx="2560383" cy="311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solidFill>
                      <a:schemeClr val="bg2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Job offer</a:t>
                </a: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632053" y="3605985"/>
                <a:ext cx="2924342" cy="819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Offer, acceptance and guarantee to replace a resource if released or quits within the first 60 days (at no additional charge) begins...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896136" y="1283281"/>
              <a:ext cx="4353243" cy="4848859"/>
              <a:chOff x="3896136" y="1283281"/>
              <a:chExt cx="4353243" cy="484885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896136" y="1283281"/>
                <a:ext cx="4353243" cy="4848859"/>
                <a:chOff x="3896136" y="1283281"/>
                <a:chExt cx="4353243" cy="4848859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189673" y="1824628"/>
                  <a:ext cx="3766169" cy="3766165"/>
                  <a:chOff x="4331069" y="1626847"/>
                  <a:chExt cx="3469902" cy="3469898"/>
                </a:xfrm>
              </p:grpSpPr>
              <p:sp>
                <p:nvSpPr>
                  <p:cNvPr id="78" name="Donut 77"/>
                  <p:cNvSpPr/>
                  <p:nvPr/>
                </p:nvSpPr>
                <p:spPr>
                  <a:xfrm>
                    <a:off x="4331069" y="1626847"/>
                    <a:ext cx="3469902" cy="3469898"/>
                  </a:xfrm>
                  <a:prstGeom prst="donut">
                    <a:avLst>
                      <a:gd name="adj" fmla="val 20294"/>
                    </a:avLst>
                  </a:prstGeom>
                  <a:solidFill>
                    <a:schemeClr val="tx2">
                      <a:lumMod val="9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2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4923748" y="2069025"/>
                    <a:ext cx="2274403" cy="2586533"/>
                    <a:chOff x="4966964" y="2481085"/>
                    <a:chExt cx="2274403" cy="2586533"/>
                  </a:xfrm>
                </p:grpSpPr>
                <p:cxnSp>
                  <p:nvCxnSpPr>
                    <p:cNvPr id="80" name="Straight Connector 79"/>
                    <p:cNvCxnSpPr/>
                    <p:nvPr/>
                  </p:nvCxnSpPr>
                  <p:spPr>
                    <a:xfrm>
                      <a:off x="6112028" y="2481085"/>
                      <a:ext cx="0" cy="261880"/>
                    </a:xfrm>
                    <a:prstGeom prst="line">
                      <a:avLst/>
                    </a:prstGeom>
                    <a:ln w="63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Straight Connector 80"/>
                    <p:cNvCxnSpPr/>
                    <p:nvPr/>
                  </p:nvCxnSpPr>
                  <p:spPr>
                    <a:xfrm rot="3600000">
                      <a:off x="7110427" y="3075663"/>
                      <a:ext cx="0" cy="261880"/>
                    </a:xfrm>
                    <a:prstGeom prst="line">
                      <a:avLst/>
                    </a:prstGeom>
                    <a:ln w="63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Straight Connector 81"/>
                    <p:cNvCxnSpPr/>
                    <p:nvPr/>
                  </p:nvCxnSpPr>
                  <p:spPr>
                    <a:xfrm rot="7200000">
                      <a:off x="7105813" y="4238112"/>
                      <a:ext cx="0" cy="261880"/>
                    </a:xfrm>
                    <a:prstGeom prst="line">
                      <a:avLst/>
                    </a:prstGeom>
                    <a:ln w="63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Connector 82"/>
                    <p:cNvCxnSpPr/>
                    <p:nvPr/>
                  </p:nvCxnSpPr>
                  <p:spPr>
                    <a:xfrm rot="10800000">
                      <a:off x="6112338" y="4805738"/>
                      <a:ext cx="0" cy="261880"/>
                    </a:xfrm>
                    <a:prstGeom prst="line">
                      <a:avLst/>
                    </a:prstGeom>
                    <a:ln w="63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Connector 83"/>
                    <p:cNvCxnSpPr/>
                    <p:nvPr/>
                  </p:nvCxnSpPr>
                  <p:spPr>
                    <a:xfrm rot="14400000">
                      <a:off x="5105301" y="4226944"/>
                      <a:ext cx="0" cy="261880"/>
                    </a:xfrm>
                    <a:prstGeom prst="line">
                      <a:avLst/>
                    </a:prstGeom>
                    <a:ln w="63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Connector 84"/>
                    <p:cNvCxnSpPr/>
                    <p:nvPr/>
                  </p:nvCxnSpPr>
                  <p:spPr>
                    <a:xfrm rot="18000000">
                      <a:off x="5097904" y="3073692"/>
                      <a:ext cx="0" cy="261880"/>
                    </a:xfrm>
                    <a:prstGeom prst="line">
                      <a:avLst/>
                    </a:prstGeom>
                    <a:ln w="63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72" name="Oval 71"/>
                <p:cNvSpPr/>
                <p:nvPr/>
              </p:nvSpPr>
              <p:spPr>
                <a:xfrm>
                  <a:off x="5546966" y="1283281"/>
                  <a:ext cx="1051584" cy="1051582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7180112" y="2259210"/>
                  <a:ext cx="1051584" cy="1051582"/>
                </a:xfrm>
                <a:prstGeom prst="ellipse">
                  <a:avLst/>
                </a:prstGeom>
                <a:solidFill>
                  <a:schemeClr val="accent2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7197795" y="4122123"/>
                  <a:ext cx="1051584" cy="1051582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5546966" y="5080558"/>
                  <a:ext cx="1051584" cy="1051582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3896136" y="4122123"/>
                  <a:ext cx="1051584" cy="1051582"/>
                </a:xfrm>
                <a:prstGeom prst="ellipse">
                  <a:avLst/>
                </a:prstGeom>
                <a:solidFill>
                  <a:schemeClr val="accent2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3925089" y="2259210"/>
                  <a:ext cx="1051584" cy="1051582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082994" y="1507671"/>
                <a:ext cx="3967045" cy="4400271"/>
                <a:chOff x="4082994" y="1507671"/>
                <a:chExt cx="3967045" cy="4400271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5850954" y="1507671"/>
                  <a:ext cx="486466" cy="564706"/>
                  <a:chOff x="2697053" y="1172747"/>
                  <a:chExt cx="2686713" cy="3284953"/>
                </a:xfrm>
                <a:solidFill>
                  <a:schemeClr val="tx2"/>
                </a:solidFill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3113614" y="1172747"/>
                    <a:ext cx="1414222" cy="2596513"/>
                    <a:chOff x="3113614" y="1172747"/>
                    <a:chExt cx="1414222" cy="2596513"/>
                  </a:xfrm>
                  <a:grpFill/>
                </p:grpSpPr>
                <p:sp>
                  <p:nvSpPr>
                    <p:cNvPr id="65" name="Freeform 64"/>
                    <p:cNvSpPr/>
                    <p:nvPr/>
                  </p:nvSpPr>
                  <p:spPr>
                    <a:xfrm>
                      <a:off x="3113614" y="1172747"/>
                      <a:ext cx="1414222" cy="751077"/>
                    </a:xfrm>
                    <a:custGeom>
                      <a:avLst/>
                      <a:gdLst>
                        <a:gd name="connsiteX0" fmla="*/ 692895 w 1385789"/>
                        <a:gd name="connsiteY0" fmla="*/ 85270 h 735974"/>
                        <a:gd name="connsiteX1" fmla="*/ 534534 w 1385789"/>
                        <a:gd name="connsiteY1" fmla="*/ 243629 h 735974"/>
                        <a:gd name="connsiteX2" fmla="*/ 692895 w 1385789"/>
                        <a:gd name="connsiteY2" fmla="*/ 401988 h 735974"/>
                        <a:gd name="connsiteX3" fmla="*/ 851256 w 1385789"/>
                        <a:gd name="connsiteY3" fmla="*/ 243629 h 735974"/>
                        <a:gd name="connsiteX4" fmla="*/ 692895 w 1385789"/>
                        <a:gd name="connsiteY4" fmla="*/ 85270 h 735974"/>
                        <a:gd name="connsiteX5" fmla="*/ 692894 w 1385789"/>
                        <a:gd name="connsiteY5" fmla="*/ 0 h 735974"/>
                        <a:gd name="connsiteX6" fmla="*/ 1142643 w 1385789"/>
                        <a:gd name="connsiteY6" fmla="*/ 269024 h 735974"/>
                        <a:gd name="connsiteX7" fmla="*/ 1150581 w 1385789"/>
                        <a:gd name="connsiteY7" fmla="*/ 292100 h 735974"/>
                        <a:gd name="connsiteX8" fmla="*/ 1311809 w 1385789"/>
                        <a:gd name="connsiteY8" fmla="*/ 292100 h 735974"/>
                        <a:gd name="connsiteX9" fmla="*/ 1385789 w 1385789"/>
                        <a:gd name="connsiteY9" fmla="*/ 366080 h 735974"/>
                        <a:gd name="connsiteX10" fmla="*/ 1385789 w 1385789"/>
                        <a:gd name="connsiteY10" fmla="*/ 661994 h 735974"/>
                        <a:gd name="connsiteX11" fmla="*/ 1311809 w 1385789"/>
                        <a:gd name="connsiteY11" fmla="*/ 735974 h 735974"/>
                        <a:gd name="connsiteX12" fmla="*/ 73980 w 1385789"/>
                        <a:gd name="connsiteY12" fmla="*/ 735974 h 735974"/>
                        <a:gd name="connsiteX13" fmla="*/ 0 w 1385789"/>
                        <a:gd name="connsiteY13" fmla="*/ 661994 h 735974"/>
                        <a:gd name="connsiteX14" fmla="*/ 0 w 1385789"/>
                        <a:gd name="connsiteY14" fmla="*/ 366080 h 735974"/>
                        <a:gd name="connsiteX15" fmla="*/ 73980 w 1385789"/>
                        <a:gd name="connsiteY15" fmla="*/ 292100 h 735974"/>
                        <a:gd name="connsiteX16" fmla="*/ 235207 w 1385789"/>
                        <a:gd name="connsiteY16" fmla="*/ 292100 h 735974"/>
                        <a:gd name="connsiteX17" fmla="*/ 243145 w 1385789"/>
                        <a:gd name="connsiteY17" fmla="*/ 269024 h 735974"/>
                        <a:gd name="connsiteX18" fmla="*/ 692894 w 1385789"/>
                        <a:gd name="connsiteY18" fmla="*/ 0 h 735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385789" h="735974">
                          <a:moveTo>
                            <a:pt x="692895" y="85270"/>
                          </a:moveTo>
                          <a:cubicBezTo>
                            <a:pt x="605435" y="85270"/>
                            <a:pt x="534534" y="156170"/>
                            <a:pt x="534534" y="243629"/>
                          </a:cubicBezTo>
                          <a:cubicBezTo>
                            <a:pt x="534534" y="331088"/>
                            <a:pt x="605435" y="401988"/>
                            <a:pt x="692895" y="401988"/>
                          </a:cubicBezTo>
                          <a:cubicBezTo>
                            <a:pt x="780355" y="401988"/>
                            <a:pt x="851256" y="331088"/>
                            <a:pt x="851256" y="243629"/>
                          </a:cubicBezTo>
                          <a:cubicBezTo>
                            <a:pt x="851256" y="156170"/>
                            <a:pt x="780355" y="85270"/>
                            <a:pt x="692895" y="85270"/>
                          </a:cubicBezTo>
                          <a:close/>
                          <a:moveTo>
                            <a:pt x="692894" y="0"/>
                          </a:moveTo>
                          <a:cubicBezTo>
                            <a:pt x="895075" y="0"/>
                            <a:pt x="1068545" y="110930"/>
                            <a:pt x="1142643" y="269024"/>
                          </a:cubicBezTo>
                          <a:lnTo>
                            <a:pt x="1150581" y="292100"/>
                          </a:lnTo>
                          <a:lnTo>
                            <a:pt x="1311809" y="292100"/>
                          </a:lnTo>
                          <a:cubicBezTo>
                            <a:pt x="1352667" y="292100"/>
                            <a:pt x="1385789" y="325222"/>
                            <a:pt x="1385789" y="366080"/>
                          </a:cubicBezTo>
                          <a:lnTo>
                            <a:pt x="1385789" y="661994"/>
                          </a:lnTo>
                          <a:cubicBezTo>
                            <a:pt x="1385789" y="702852"/>
                            <a:pt x="1352667" y="735974"/>
                            <a:pt x="1311809" y="735974"/>
                          </a:cubicBezTo>
                          <a:lnTo>
                            <a:pt x="73980" y="735974"/>
                          </a:lnTo>
                          <a:cubicBezTo>
                            <a:pt x="33122" y="735974"/>
                            <a:pt x="0" y="702852"/>
                            <a:pt x="0" y="661994"/>
                          </a:cubicBezTo>
                          <a:lnTo>
                            <a:pt x="0" y="366080"/>
                          </a:lnTo>
                          <a:cubicBezTo>
                            <a:pt x="0" y="325222"/>
                            <a:pt x="33122" y="292100"/>
                            <a:pt x="73980" y="292100"/>
                          </a:cubicBezTo>
                          <a:lnTo>
                            <a:pt x="235207" y="292100"/>
                          </a:lnTo>
                          <a:lnTo>
                            <a:pt x="243145" y="269024"/>
                          </a:lnTo>
                          <a:cubicBezTo>
                            <a:pt x="317244" y="110930"/>
                            <a:pt x="490714" y="0"/>
                            <a:pt x="692894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r>
                        <a:rPr lang="en-US" dirty="0">
                          <a:solidFill>
                            <a:prstClr val="white"/>
                          </a:solidFill>
                        </a:rPr>
                        <a:t>          </a:t>
                      </a:r>
                    </a:p>
                  </p:txBody>
                </p:sp>
                <p:sp>
                  <p:nvSpPr>
                    <p:cNvPr id="66" name="Rounded Rectangle 65"/>
                    <p:cNvSpPr/>
                    <p:nvPr/>
                  </p:nvSpPr>
                  <p:spPr>
                    <a:xfrm>
                      <a:off x="3273952" y="2466495"/>
                      <a:ext cx="1093549" cy="65839"/>
                    </a:xfrm>
                    <a:prstGeom prst="roundRect">
                      <a:avLst>
                        <a:gd name="adj" fmla="val 4829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          </a:t>
                      </a:r>
                    </a:p>
                  </p:txBody>
                </p:sp>
                <p:sp>
                  <p:nvSpPr>
                    <p:cNvPr id="67" name="Freeform 66"/>
                    <p:cNvSpPr/>
                    <p:nvPr/>
                  </p:nvSpPr>
                  <p:spPr>
                    <a:xfrm>
                      <a:off x="3273952" y="2775726"/>
                      <a:ext cx="695950" cy="65839"/>
                    </a:xfrm>
                    <a:custGeom>
                      <a:avLst/>
                      <a:gdLst>
                        <a:gd name="connsiteX0" fmla="*/ 3179 w 695950"/>
                        <a:gd name="connsiteY0" fmla="*/ 0 h 65839"/>
                        <a:gd name="connsiteX1" fmla="*/ 695950 w 695950"/>
                        <a:gd name="connsiteY1" fmla="*/ 0 h 65839"/>
                        <a:gd name="connsiteX2" fmla="*/ 660213 w 695950"/>
                        <a:gd name="connsiteY2" fmla="*/ 65839 h 65839"/>
                        <a:gd name="connsiteX3" fmla="*/ 3179 w 695950"/>
                        <a:gd name="connsiteY3" fmla="*/ 65839 h 65839"/>
                        <a:gd name="connsiteX4" fmla="*/ 0 w 695950"/>
                        <a:gd name="connsiteY4" fmla="*/ 62660 h 65839"/>
                        <a:gd name="connsiteX5" fmla="*/ 0 w 695950"/>
                        <a:gd name="connsiteY5" fmla="*/ 3179 h 65839"/>
                        <a:gd name="connsiteX6" fmla="*/ 3179 w 695950"/>
                        <a:gd name="connsiteY6" fmla="*/ 0 h 65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95950" h="65839">
                          <a:moveTo>
                            <a:pt x="3179" y="0"/>
                          </a:moveTo>
                          <a:lnTo>
                            <a:pt x="695950" y="0"/>
                          </a:lnTo>
                          <a:lnTo>
                            <a:pt x="660213" y="65839"/>
                          </a:lnTo>
                          <a:lnTo>
                            <a:pt x="3179" y="65839"/>
                          </a:lnTo>
                          <a:cubicBezTo>
                            <a:pt x="1423" y="65839"/>
                            <a:pt x="0" y="64416"/>
                            <a:pt x="0" y="62660"/>
                          </a:cubicBezTo>
                          <a:lnTo>
                            <a:pt x="0" y="3179"/>
                          </a:lnTo>
                          <a:cubicBezTo>
                            <a:pt x="0" y="1423"/>
                            <a:pt x="1423" y="0"/>
                            <a:pt x="3179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          </a:t>
                      </a:r>
                    </a:p>
                  </p:txBody>
                </p:sp>
                <p:sp>
                  <p:nvSpPr>
                    <p:cNvPr id="68" name="Rounded Rectangle 67"/>
                    <p:cNvSpPr/>
                    <p:nvPr/>
                  </p:nvSpPr>
                  <p:spPr>
                    <a:xfrm>
                      <a:off x="3273952" y="3084958"/>
                      <a:ext cx="464611" cy="65839"/>
                    </a:xfrm>
                    <a:prstGeom prst="roundRect">
                      <a:avLst>
                        <a:gd name="adj" fmla="val 4829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          </a:t>
                      </a:r>
                    </a:p>
                  </p:txBody>
                </p:sp>
                <p:sp>
                  <p:nvSpPr>
                    <p:cNvPr id="69" name="Rounded Rectangle 68"/>
                    <p:cNvSpPr/>
                    <p:nvPr/>
                  </p:nvSpPr>
                  <p:spPr>
                    <a:xfrm>
                      <a:off x="3273953" y="3394189"/>
                      <a:ext cx="414604" cy="65839"/>
                    </a:xfrm>
                    <a:prstGeom prst="roundRect">
                      <a:avLst>
                        <a:gd name="adj" fmla="val 4829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          </a:t>
                      </a:r>
                    </a:p>
                  </p:txBody>
                </p:sp>
                <p:sp>
                  <p:nvSpPr>
                    <p:cNvPr id="70" name="Rounded Rectangle 69"/>
                    <p:cNvSpPr/>
                    <p:nvPr/>
                  </p:nvSpPr>
                  <p:spPr>
                    <a:xfrm>
                      <a:off x="3273952" y="3703421"/>
                      <a:ext cx="549203" cy="65839"/>
                    </a:xfrm>
                    <a:prstGeom prst="roundRect">
                      <a:avLst>
                        <a:gd name="adj" fmla="val 4829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          </a:t>
                      </a:r>
                    </a:p>
                  </p:txBody>
                </p:sp>
              </p:grpSp>
              <p:sp>
                <p:nvSpPr>
                  <p:cNvPr id="63" name="Freeform 62"/>
                  <p:cNvSpPr/>
                  <p:nvPr/>
                </p:nvSpPr>
                <p:spPr>
                  <a:xfrm>
                    <a:off x="2697053" y="1809750"/>
                    <a:ext cx="2246422" cy="2647950"/>
                  </a:xfrm>
                  <a:custGeom>
                    <a:avLst/>
                    <a:gdLst>
                      <a:gd name="connsiteX0" fmla="*/ 1981310 w 2246422"/>
                      <a:gd name="connsiteY0" fmla="*/ 0 h 2647950"/>
                      <a:gd name="connsiteX1" fmla="*/ 2081557 w 2246422"/>
                      <a:gd name="connsiteY1" fmla="*/ 0 h 2647950"/>
                      <a:gd name="connsiteX2" fmla="*/ 2246422 w 2246422"/>
                      <a:gd name="connsiteY2" fmla="*/ 164865 h 2647950"/>
                      <a:gd name="connsiteX3" fmla="*/ 2246422 w 2246422"/>
                      <a:gd name="connsiteY3" fmla="*/ 1199619 h 2647950"/>
                      <a:gd name="connsiteX4" fmla="*/ 2246084 w 2246422"/>
                      <a:gd name="connsiteY4" fmla="*/ 1196265 h 2647950"/>
                      <a:gd name="connsiteX5" fmla="*/ 1989957 w 2246422"/>
                      <a:gd name="connsiteY5" fmla="*/ 940137 h 2647950"/>
                      <a:gd name="connsiteX6" fmla="*/ 1981310 w 2246422"/>
                      <a:gd name="connsiteY6" fmla="*/ 939266 h 2647950"/>
                      <a:gd name="connsiteX7" fmla="*/ 164865 w 2246422"/>
                      <a:gd name="connsiteY7" fmla="*/ 0 h 2647950"/>
                      <a:gd name="connsiteX8" fmla="*/ 265113 w 2246422"/>
                      <a:gd name="connsiteY8" fmla="*/ 0 h 2647950"/>
                      <a:gd name="connsiteX9" fmla="*/ 265113 w 2246422"/>
                      <a:gd name="connsiteY9" fmla="*/ 2425700 h 2647950"/>
                      <a:gd name="connsiteX10" fmla="*/ 1981310 w 2246422"/>
                      <a:gd name="connsiteY10" fmla="*/ 2425700 h 2647950"/>
                      <a:gd name="connsiteX11" fmla="*/ 1981310 w 2246422"/>
                      <a:gd name="connsiteY11" fmla="*/ 2191117 h 2647950"/>
                      <a:gd name="connsiteX12" fmla="*/ 2246422 w 2246422"/>
                      <a:gd name="connsiteY12" fmla="*/ 2432280 h 2647950"/>
                      <a:gd name="connsiteX13" fmla="*/ 2246422 w 2246422"/>
                      <a:gd name="connsiteY13" fmla="*/ 2483085 h 2647950"/>
                      <a:gd name="connsiteX14" fmla="*/ 2081557 w 2246422"/>
                      <a:gd name="connsiteY14" fmla="*/ 2647950 h 2647950"/>
                      <a:gd name="connsiteX15" fmla="*/ 164865 w 2246422"/>
                      <a:gd name="connsiteY15" fmla="*/ 2647950 h 2647950"/>
                      <a:gd name="connsiteX16" fmla="*/ 0 w 2246422"/>
                      <a:gd name="connsiteY16" fmla="*/ 2483085 h 2647950"/>
                      <a:gd name="connsiteX17" fmla="*/ 0 w 2246422"/>
                      <a:gd name="connsiteY17" fmla="*/ 164865 h 2647950"/>
                      <a:gd name="connsiteX18" fmla="*/ 164865 w 2246422"/>
                      <a:gd name="connsiteY18" fmla="*/ 0 h 2647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246422" h="2647950">
                        <a:moveTo>
                          <a:pt x="1981310" y="0"/>
                        </a:moveTo>
                        <a:lnTo>
                          <a:pt x="2081557" y="0"/>
                        </a:lnTo>
                        <a:cubicBezTo>
                          <a:pt x="2172609" y="0"/>
                          <a:pt x="2246422" y="73813"/>
                          <a:pt x="2246422" y="164865"/>
                        </a:cubicBezTo>
                        <a:lnTo>
                          <a:pt x="2246422" y="1199619"/>
                        </a:lnTo>
                        <a:lnTo>
                          <a:pt x="2246084" y="1196265"/>
                        </a:lnTo>
                        <a:cubicBezTo>
                          <a:pt x="2219777" y="1067703"/>
                          <a:pt x="2118518" y="966445"/>
                          <a:pt x="1989957" y="940137"/>
                        </a:cubicBezTo>
                        <a:lnTo>
                          <a:pt x="1981310" y="939266"/>
                        </a:lnTo>
                        <a:close/>
                        <a:moveTo>
                          <a:pt x="164865" y="0"/>
                        </a:moveTo>
                        <a:lnTo>
                          <a:pt x="265113" y="0"/>
                        </a:lnTo>
                        <a:lnTo>
                          <a:pt x="265113" y="2425700"/>
                        </a:lnTo>
                        <a:lnTo>
                          <a:pt x="1981310" y="2425700"/>
                        </a:lnTo>
                        <a:lnTo>
                          <a:pt x="1981310" y="2191117"/>
                        </a:lnTo>
                        <a:lnTo>
                          <a:pt x="2246422" y="2432280"/>
                        </a:lnTo>
                        <a:lnTo>
                          <a:pt x="2246422" y="2483085"/>
                        </a:lnTo>
                        <a:cubicBezTo>
                          <a:pt x="2246422" y="2574137"/>
                          <a:pt x="2172609" y="2647950"/>
                          <a:pt x="2081557" y="2647950"/>
                        </a:cubicBezTo>
                        <a:lnTo>
                          <a:pt x="164865" y="2647950"/>
                        </a:lnTo>
                        <a:cubicBezTo>
                          <a:pt x="73813" y="2647950"/>
                          <a:pt x="0" y="2574137"/>
                          <a:pt x="0" y="2483085"/>
                        </a:cubicBezTo>
                        <a:lnTo>
                          <a:pt x="0" y="164865"/>
                        </a:lnTo>
                        <a:cubicBezTo>
                          <a:pt x="0" y="73813"/>
                          <a:pt x="73813" y="0"/>
                          <a:pt x="16486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prstClr val="white"/>
                        </a:solidFill>
                      </a:rPr>
                      <a:t>          </a:t>
                    </a:r>
                  </a:p>
                </p:txBody>
              </p:sp>
              <p:sp>
                <p:nvSpPr>
                  <p:cNvPr id="64" name="Freeform 63"/>
                  <p:cNvSpPr/>
                  <p:nvPr/>
                </p:nvSpPr>
                <p:spPr>
                  <a:xfrm>
                    <a:off x="3825990" y="2782897"/>
                    <a:ext cx="1557776" cy="1565678"/>
                  </a:xfrm>
                  <a:custGeom>
                    <a:avLst/>
                    <a:gdLst>
                      <a:gd name="connsiteX0" fmla="*/ 528412 w 1557775"/>
                      <a:gd name="connsiteY0" fmla="*/ 133910 h 1565678"/>
                      <a:gd name="connsiteX1" fmla="*/ 133909 w 1557775"/>
                      <a:gd name="connsiteY1" fmla="*/ 528408 h 1565678"/>
                      <a:gd name="connsiteX2" fmla="*/ 528412 w 1557775"/>
                      <a:gd name="connsiteY2" fmla="*/ 922906 h 1565678"/>
                      <a:gd name="connsiteX3" fmla="*/ 922915 w 1557775"/>
                      <a:gd name="connsiteY3" fmla="*/ 528408 h 1565678"/>
                      <a:gd name="connsiteX4" fmla="*/ 528412 w 1557775"/>
                      <a:gd name="connsiteY4" fmla="*/ 133910 h 1565678"/>
                      <a:gd name="connsiteX5" fmla="*/ 528413 w 1557775"/>
                      <a:gd name="connsiteY5" fmla="*/ 0 h 1565678"/>
                      <a:gd name="connsiteX6" fmla="*/ 1056826 w 1557775"/>
                      <a:gd name="connsiteY6" fmla="*/ 528408 h 1565678"/>
                      <a:gd name="connsiteX7" fmla="*/ 966581 w 1557775"/>
                      <a:gd name="connsiteY7" fmla="*/ 823846 h 1565678"/>
                      <a:gd name="connsiteX8" fmla="*/ 962394 w 1557775"/>
                      <a:gd name="connsiteY8" fmla="*/ 828921 h 1565678"/>
                      <a:gd name="connsiteX9" fmla="*/ 1549156 w 1557775"/>
                      <a:gd name="connsiteY9" fmla="*/ 1429609 h 1565678"/>
                      <a:gd name="connsiteX10" fmla="*/ 1548654 w 1557775"/>
                      <a:gd name="connsiteY10" fmla="*/ 1472429 h 1565678"/>
                      <a:gd name="connsiteX11" fmla="*/ 1462014 w 1557775"/>
                      <a:gd name="connsiteY11" fmla="*/ 1557060 h 1565678"/>
                      <a:gd name="connsiteX12" fmla="*/ 1419195 w 1557775"/>
                      <a:gd name="connsiteY12" fmla="*/ 1556558 h 1565678"/>
                      <a:gd name="connsiteX13" fmla="*/ 834393 w 1557775"/>
                      <a:gd name="connsiteY13" fmla="*/ 957877 h 1565678"/>
                      <a:gd name="connsiteX14" fmla="*/ 823854 w 1557775"/>
                      <a:gd name="connsiteY14" fmla="*/ 966572 h 1565678"/>
                      <a:gd name="connsiteX15" fmla="*/ 528413 w 1557775"/>
                      <a:gd name="connsiteY15" fmla="*/ 1056816 h 1565678"/>
                      <a:gd name="connsiteX16" fmla="*/ 0 w 1557775"/>
                      <a:gd name="connsiteY16" fmla="*/ 528408 h 1565678"/>
                      <a:gd name="connsiteX17" fmla="*/ 528413 w 1557775"/>
                      <a:gd name="connsiteY17" fmla="*/ 0 h 1565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557775" h="1565678">
                        <a:moveTo>
                          <a:pt x="528412" y="133910"/>
                        </a:moveTo>
                        <a:cubicBezTo>
                          <a:pt x="310534" y="133910"/>
                          <a:pt x="133909" y="310533"/>
                          <a:pt x="133909" y="528408"/>
                        </a:cubicBezTo>
                        <a:cubicBezTo>
                          <a:pt x="133909" y="746283"/>
                          <a:pt x="310534" y="922906"/>
                          <a:pt x="528412" y="922906"/>
                        </a:cubicBezTo>
                        <a:cubicBezTo>
                          <a:pt x="746290" y="922906"/>
                          <a:pt x="922915" y="746283"/>
                          <a:pt x="922915" y="528408"/>
                        </a:cubicBezTo>
                        <a:cubicBezTo>
                          <a:pt x="922915" y="310533"/>
                          <a:pt x="746290" y="133910"/>
                          <a:pt x="528412" y="133910"/>
                        </a:cubicBezTo>
                        <a:close/>
                        <a:moveTo>
                          <a:pt x="528413" y="0"/>
                        </a:moveTo>
                        <a:cubicBezTo>
                          <a:pt x="820247" y="0"/>
                          <a:pt x="1056826" y="236576"/>
                          <a:pt x="1056826" y="528408"/>
                        </a:cubicBezTo>
                        <a:cubicBezTo>
                          <a:pt x="1056826" y="637845"/>
                          <a:pt x="1023557" y="739512"/>
                          <a:pt x="966581" y="823846"/>
                        </a:cubicBezTo>
                        <a:lnTo>
                          <a:pt x="962394" y="828921"/>
                        </a:lnTo>
                        <a:lnTo>
                          <a:pt x="1549156" y="1429609"/>
                        </a:lnTo>
                        <a:cubicBezTo>
                          <a:pt x="1560842" y="1441572"/>
                          <a:pt x="1560617" y="1460743"/>
                          <a:pt x="1548654" y="1472429"/>
                        </a:cubicBezTo>
                        <a:lnTo>
                          <a:pt x="1462014" y="1557060"/>
                        </a:lnTo>
                        <a:cubicBezTo>
                          <a:pt x="1450052" y="1568745"/>
                          <a:pt x="1430880" y="1568520"/>
                          <a:pt x="1419195" y="1556558"/>
                        </a:cubicBezTo>
                        <a:lnTo>
                          <a:pt x="834393" y="957877"/>
                        </a:lnTo>
                        <a:lnTo>
                          <a:pt x="823854" y="966572"/>
                        </a:lnTo>
                        <a:cubicBezTo>
                          <a:pt x="739519" y="1023548"/>
                          <a:pt x="637851" y="1056816"/>
                          <a:pt x="528413" y="1056816"/>
                        </a:cubicBezTo>
                        <a:cubicBezTo>
                          <a:pt x="236579" y="1056816"/>
                          <a:pt x="0" y="820240"/>
                          <a:pt x="0" y="528408"/>
                        </a:cubicBezTo>
                        <a:cubicBezTo>
                          <a:pt x="0" y="236576"/>
                          <a:pt x="236579" y="0"/>
                          <a:pt x="5284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prstClr val="white"/>
                        </a:solidFill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16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7361769" y="2544891"/>
                  <a:ext cx="688270" cy="480220"/>
                  <a:chOff x="1691" y="581"/>
                  <a:chExt cx="4300" cy="3160"/>
                </a:xfrm>
                <a:solidFill>
                  <a:schemeClr val="tx2"/>
                </a:solidFill>
              </p:grpSpPr>
              <p:sp>
                <p:nvSpPr>
                  <p:cNvPr id="55" name="Oval 5"/>
                  <p:cNvSpPr>
                    <a:spLocks noChangeArrowheads="1"/>
                  </p:cNvSpPr>
                  <p:nvPr/>
                </p:nvSpPr>
                <p:spPr bwMode="auto">
                  <a:xfrm>
                    <a:off x="3584" y="856"/>
                    <a:ext cx="514" cy="5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3234" y="1448"/>
                    <a:ext cx="1214" cy="769"/>
                  </a:xfrm>
                  <a:custGeom>
                    <a:avLst/>
                    <a:gdLst>
                      <a:gd name="T0" fmla="*/ 396 w 534"/>
                      <a:gd name="T1" fmla="*/ 0 h 339"/>
                      <a:gd name="T2" fmla="*/ 138 w 534"/>
                      <a:gd name="T3" fmla="*/ 0 h 339"/>
                      <a:gd name="T4" fmla="*/ 0 w 534"/>
                      <a:gd name="T5" fmla="*/ 126 h 339"/>
                      <a:gd name="T6" fmla="*/ 0 w 534"/>
                      <a:gd name="T7" fmla="*/ 339 h 339"/>
                      <a:gd name="T8" fmla="*/ 89 w 534"/>
                      <a:gd name="T9" fmla="*/ 339 h 339"/>
                      <a:gd name="T10" fmla="*/ 89 w 534"/>
                      <a:gd name="T11" fmla="*/ 138 h 339"/>
                      <a:gd name="T12" fmla="*/ 121 w 534"/>
                      <a:gd name="T13" fmla="*/ 138 h 339"/>
                      <a:gd name="T14" fmla="*/ 121 w 534"/>
                      <a:gd name="T15" fmla="*/ 339 h 339"/>
                      <a:gd name="T16" fmla="*/ 413 w 534"/>
                      <a:gd name="T17" fmla="*/ 339 h 339"/>
                      <a:gd name="T18" fmla="*/ 413 w 534"/>
                      <a:gd name="T19" fmla="*/ 138 h 339"/>
                      <a:gd name="T20" fmla="*/ 445 w 534"/>
                      <a:gd name="T21" fmla="*/ 138 h 339"/>
                      <a:gd name="T22" fmla="*/ 445 w 534"/>
                      <a:gd name="T23" fmla="*/ 339 h 339"/>
                      <a:gd name="T24" fmla="*/ 534 w 534"/>
                      <a:gd name="T25" fmla="*/ 339 h 339"/>
                      <a:gd name="T26" fmla="*/ 534 w 534"/>
                      <a:gd name="T27" fmla="*/ 126 h 339"/>
                      <a:gd name="T28" fmla="*/ 396 w 534"/>
                      <a:gd name="T29" fmla="*/ 0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34" h="339">
                        <a:moveTo>
                          <a:pt x="396" y="0"/>
                        </a:moveTo>
                        <a:cubicBezTo>
                          <a:pt x="138" y="0"/>
                          <a:pt x="138" y="0"/>
                          <a:pt x="138" y="0"/>
                        </a:cubicBezTo>
                        <a:cubicBezTo>
                          <a:pt x="66" y="0"/>
                          <a:pt x="6" y="55"/>
                          <a:pt x="0" y="126"/>
                        </a:cubicBezTo>
                        <a:cubicBezTo>
                          <a:pt x="0" y="339"/>
                          <a:pt x="0" y="339"/>
                          <a:pt x="0" y="339"/>
                        </a:cubicBezTo>
                        <a:cubicBezTo>
                          <a:pt x="89" y="339"/>
                          <a:pt x="89" y="339"/>
                          <a:pt x="89" y="339"/>
                        </a:cubicBezTo>
                        <a:cubicBezTo>
                          <a:pt x="89" y="138"/>
                          <a:pt x="89" y="138"/>
                          <a:pt x="89" y="138"/>
                        </a:cubicBezTo>
                        <a:cubicBezTo>
                          <a:pt x="121" y="138"/>
                          <a:pt x="121" y="138"/>
                          <a:pt x="121" y="138"/>
                        </a:cubicBezTo>
                        <a:cubicBezTo>
                          <a:pt x="121" y="339"/>
                          <a:pt x="121" y="339"/>
                          <a:pt x="121" y="339"/>
                        </a:cubicBezTo>
                        <a:cubicBezTo>
                          <a:pt x="413" y="339"/>
                          <a:pt x="413" y="339"/>
                          <a:pt x="413" y="339"/>
                        </a:cubicBezTo>
                        <a:cubicBezTo>
                          <a:pt x="413" y="138"/>
                          <a:pt x="413" y="138"/>
                          <a:pt x="413" y="138"/>
                        </a:cubicBezTo>
                        <a:cubicBezTo>
                          <a:pt x="445" y="138"/>
                          <a:pt x="445" y="138"/>
                          <a:pt x="445" y="138"/>
                        </a:cubicBezTo>
                        <a:cubicBezTo>
                          <a:pt x="445" y="339"/>
                          <a:pt x="445" y="339"/>
                          <a:pt x="445" y="339"/>
                        </a:cubicBezTo>
                        <a:cubicBezTo>
                          <a:pt x="534" y="339"/>
                          <a:pt x="534" y="339"/>
                          <a:pt x="534" y="339"/>
                        </a:cubicBezTo>
                        <a:cubicBezTo>
                          <a:pt x="534" y="126"/>
                          <a:pt x="534" y="126"/>
                          <a:pt x="534" y="126"/>
                        </a:cubicBezTo>
                        <a:cubicBezTo>
                          <a:pt x="528" y="55"/>
                          <a:pt x="468" y="0"/>
                          <a:pt x="39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57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989" y="1053"/>
                    <a:ext cx="441" cy="438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58" name="Freeform 8"/>
                  <p:cNvSpPr>
                    <a:spLocks/>
                  </p:cNvSpPr>
                  <p:nvPr/>
                </p:nvSpPr>
                <p:spPr bwMode="auto">
                  <a:xfrm>
                    <a:off x="1691" y="1559"/>
                    <a:ext cx="1039" cy="658"/>
                  </a:xfrm>
                  <a:custGeom>
                    <a:avLst/>
                    <a:gdLst>
                      <a:gd name="T0" fmla="*/ 353 w 457"/>
                      <a:gd name="T1" fmla="*/ 290 h 290"/>
                      <a:gd name="T2" fmla="*/ 353 w 457"/>
                      <a:gd name="T3" fmla="*/ 118 h 290"/>
                      <a:gd name="T4" fmla="*/ 380 w 457"/>
                      <a:gd name="T5" fmla="*/ 118 h 290"/>
                      <a:gd name="T6" fmla="*/ 380 w 457"/>
                      <a:gd name="T7" fmla="*/ 290 h 290"/>
                      <a:gd name="T8" fmla="*/ 457 w 457"/>
                      <a:gd name="T9" fmla="*/ 290 h 290"/>
                      <a:gd name="T10" fmla="*/ 456 w 457"/>
                      <a:gd name="T11" fmla="*/ 107 h 290"/>
                      <a:gd name="T12" fmla="*/ 339 w 457"/>
                      <a:gd name="T13" fmla="*/ 0 h 290"/>
                      <a:gd name="T14" fmla="*/ 117 w 457"/>
                      <a:gd name="T15" fmla="*/ 0 h 290"/>
                      <a:gd name="T16" fmla="*/ 0 w 457"/>
                      <a:gd name="T17" fmla="*/ 107 h 290"/>
                      <a:gd name="T18" fmla="*/ 0 w 457"/>
                      <a:gd name="T19" fmla="*/ 290 h 290"/>
                      <a:gd name="T20" fmla="*/ 76 w 457"/>
                      <a:gd name="T21" fmla="*/ 290 h 290"/>
                      <a:gd name="T22" fmla="*/ 76 w 457"/>
                      <a:gd name="T23" fmla="*/ 118 h 290"/>
                      <a:gd name="T24" fmla="*/ 103 w 457"/>
                      <a:gd name="T25" fmla="*/ 118 h 290"/>
                      <a:gd name="T26" fmla="*/ 103 w 457"/>
                      <a:gd name="T27" fmla="*/ 290 h 290"/>
                      <a:gd name="T28" fmla="*/ 353 w 457"/>
                      <a:gd name="T29" fmla="*/ 290 h 2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57" h="290">
                        <a:moveTo>
                          <a:pt x="353" y="290"/>
                        </a:moveTo>
                        <a:cubicBezTo>
                          <a:pt x="353" y="118"/>
                          <a:pt x="353" y="118"/>
                          <a:pt x="353" y="118"/>
                        </a:cubicBezTo>
                        <a:cubicBezTo>
                          <a:pt x="380" y="118"/>
                          <a:pt x="380" y="118"/>
                          <a:pt x="380" y="118"/>
                        </a:cubicBezTo>
                        <a:cubicBezTo>
                          <a:pt x="380" y="290"/>
                          <a:pt x="380" y="290"/>
                          <a:pt x="380" y="290"/>
                        </a:cubicBezTo>
                        <a:cubicBezTo>
                          <a:pt x="457" y="290"/>
                          <a:pt x="457" y="290"/>
                          <a:pt x="457" y="290"/>
                        </a:cubicBezTo>
                        <a:cubicBezTo>
                          <a:pt x="456" y="107"/>
                          <a:pt x="456" y="107"/>
                          <a:pt x="456" y="107"/>
                        </a:cubicBezTo>
                        <a:cubicBezTo>
                          <a:pt x="451" y="47"/>
                          <a:pt x="400" y="0"/>
                          <a:pt x="339" y="0"/>
                        </a:cubicBezTo>
                        <a:cubicBezTo>
                          <a:pt x="117" y="0"/>
                          <a:pt x="117" y="0"/>
                          <a:pt x="117" y="0"/>
                        </a:cubicBezTo>
                        <a:cubicBezTo>
                          <a:pt x="56" y="0"/>
                          <a:pt x="5" y="47"/>
                          <a:pt x="0" y="107"/>
                        </a:cubicBezTo>
                        <a:cubicBezTo>
                          <a:pt x="0" y="290"/>
                          <a:pt x="0" y="290"/>
                          <a:pt x="0" y="290"/>
                        </a:cubicBezTo>
                        <a:cubicBezTo>
                          <a:pt x="76" y="290"/>
                          <a:pt x="76" y="290"/>
                          <a:pt x="76" y="290"/>
                        </a:cubicBezTo>
                        <a:cubicBezTo>
                          <a:pt x="76" y="118"/>
                          <a:pt x="76" y="118"/>
                          <a:pt x="76" y="118"/>
                        </a:cubicBezTo>
                        <a:cubicBezTo>
                          <a:pt x="103" y="118"/>
                          <a:pt x="103" y="118"/>
                          <a:pt x="103" y="118"/>
                        </a:cubicBezTo>
                        <a:cubicBezTo>
                          <a:pt x="103" y="290"/>
                          <a:pt x="103" y="290"/>
                          <a:pt x="103" y="290"/>
                        </a:cubicBezTo>
                        <a:lnTo>
                          <a:pt x="353" y="2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59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5252" y="1053"/>
                    <a:ext cx="441" cy="438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60" name="Freeform 10"/>
                  <p:cNvSpPr>
                    <a:spLocks/>
                  </p:cNvSpPr>
                  <p:nvPr/>
                </p:nvSpPr>
                <p:spPr bwMode="auto">
                  <a:xfrm>
                    <a:off x="4952" y="1559"/>
                    <a:ext cx="1039" cy="658"/>
                  </a:xfrm>
                  <a:custGeom>
                    <a:avLst/>
                    <a:gdLst>
                      <a:gd name="T0" fmla="*/ 457 w 457"/>
                      <a:gd name="T1" fmla="*/ 290 h 290"/>
                      <a:gd name="T2" fmla="*/ 457 w 457"/>
                      <a:gd name="T3" fmla="*/ 107 h 290"/>
                      <a:gd name="T4" fmla="*/ 340 w 457"/>
                      <a:gd name="T5" fmla="*/ 0 h 290"/>
                      <a:gd name="T6" fmla="*/ 118 w 457"/>
                      <a:gd name="T7" fmla="*/ 0 h 290"/>
                      <a:gd name="T8" fmla="*/ 1 w 457"/>
                      <a:gd name="T9" fmla="*/ 107 h 290"/>
                      <a:gd name="T10" fmla="*/ 0 w 457"/>
                      <a:gd name="T11" fmla="*/ 290 h 290"/>
                      <a:gd name="T12" fmla="*/ 77 w 457"/>
                      <a:gd name="T13" fmla="*/ 290 h 290"/>
                      <a:gd name="T14" fmla="*/ 77 w 457"/>
                      <a:gd name="T15" fmla="*/ 118 h 290"/>
                      <a:gd name="T16" fmla="*/ 104 w 457"/>
                      <a:gd name="T17" fmla="*/ 118 h 290"/>
                      <a:gd name="T18" fmla="*/ 104 w 457"/>
                      <a:gd name="T19" fmla="*/ 290 h 290"/>
                      <a:gd name="T20" fmla="*/ 354 w 457"/>
                      <a:gd name="T21" fmla="*/ 290 h 290"/>
                      <a:gd name="T22" fmla="*/ 354 w 457"/>
                      <a:gd name="T23" fmla="*/ 118 h 290"/>
                      <a:gd name="T24" fmla="*/ 381 w 457"/>
                      <a:gd name="T25" fmla="*/ 118 h 290"/>
                      <a:gd name="T26" fmla="*/ 381 w 457"/>
                      <a:gd name="T27" fmla="*/ 290 h 290"/>
                      <a:gd name="T28" fmla="*/ 457 w 457"/>
                      <a:gd name="T29" fmla="*/ 290 h 2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57" h="290">
                        <a:moveTo>
                          <a:pt x="457" y="290"/>
                        </a:moveTo>
                        <a:cubicBezTo>
                          <a:pt x="457" y="107"/>
                          <a:pt x="457" y="107"/>
                          <a:pt x="457" y="107"/>
                        </a:cubicBezTo>
                        <a:cubicBezTo>
                          <a:pt x="452" y="47"/>
                          <a:pt x="401" y="0"/>
                          <a:pt x="340" y="0"/>
                        </a:cubicBezTo>
                        <a:cubicBezTo>
                          <a:pt x="118" y="0"/>
                          <a:pt x="118" y="0"/>
                          <a:pt x="118" y="0"/>
                        </a:cubicBezTo>
                        <a:cubicBezTo>
                          <a:pt x="57" y="0"/>
                          <a:pt x="6" y="47"/>
                          <a:pt x="1" y="107"/>
                        </a:cubicBezTo>
                        <a:cubicBezTo>
                          <a:pt x="0" y="290"/>
                          <a:pt x="0" y="290"/>
                          <a:pt x="0" y="290"/>
                        </a:cubicBezTo>
                        <a:cubicBezTo>
                          <a:pt x="77" y="290"/>
                          <a:pt x="77" y="290"/>
                          <a:pt x="77" y="290"/>
                        </a:cubicBezTo>
                        <a:cubicBezTo>
                          <a:pt x="77" y="118"/>
                          <a:pt x="77" y="118"/>
                          <a:pt x="77" y="118"/>
                        </a:cubicBezTo>
                        <a:cubicBezTo>
                          <a:pt x="104" y="118"/>
                          <a:pt x="104" y="118"/>
                          <a:pt x="104" y="118"/>
                        </a:cubicBezTo>
                        <a:cubicBezTo>
                          <a:pt x="104" y="290"/>
                          <a:pt x="104" y="290"/>
                          <a:pt x="104" y="290"/>
                        </a:cubicBezTo>
                        <a:cubicBezTo>
                          <a:pt x="354" y="290"/>
                          <a:pt x="354" y="290"/>
                          <a:pt x="354" y="290"/>
                        </a:cubicBezTo>
                        <a:cubicBezTo>
                          <a:pt x="354" y="118"/>
                          <a:pt x="354" y="118"/>
                          <a:pt x="354" y="118"/>
                        </a:cubicBezTo>
                        <a:cubicBezTo>
                          <a:pt x="381" y="118"/>
                          <a:pt x="381" y="118"/>
                          <a:pt x="381" y="118"/>
                        </a:cubicBezTo>
                        <a:cubicBezTo>
                          <a:pt x="381" y="290"/>
                          <a:pt x="381" y="290"/>
                          <a:pt x="381" y="290"/>
                        </a:cubicBezTo>
                        <a:lnTo>
                          <a:pt x="457" y="2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61" name="Freeform 11"/>
                  <p:cNvSpPr>
                    <a:spLocks noEditPoints="1"/>
                  </p:cNvSpPr>
                  <p:nvPr/>
                </p:nvSpPr>
                <p:spPr bwMode="auto">
                  <a:xfrm>
                    <a:off x="2255" y="581"/>
                    <a:ext cx="2643" cy="3160"/>
                  </a:xfrm>
                  <a:custGeom>
                    <a:avLst/>
                    <a:gdLst>
                      <a:gd name="T0" fmla="*/ 698 w 1163"/>
                      <a:gd name="T1" fmla="*/ 0 h 1393"/>
                      <a:gd name="T2" fmla="*/ 233 w 1163"/>
                      <a:gd name="T3" fmla="*/ 464 h 1393"/>
                      <a:gd name="T4" fmla="*/ 371 w 1163"/>
                      <a:gd name="T5" fmla="*/ 795 h 1393"/>
                      <a:gd name="T6" fmla="*/ 0 w 1163"/>
                      <a:gd name="T7" fmla="*/ 1309 h 1393"/>
                      <a:gd name="T8" fmla="*/ 116 w 1163"/>
                      <a:gd name="T9" fmla="*/ 1393 h 1393"/>
                      <a:gd name="T10" fmla="*/ 487 w 1163"/>
                      <a:gd name="T11" fmla="*/ 878 h 1393"/>
                      <a:gd name="T12" fmla="*/ 698 w 1163"/>
                      <a:gd name="T13" fmla="*/ 929 h 1393"/>
                      <a:gd name="T14" fmla="*/ 1163 w 1163"/>
                      <a:gd name="T15" fmla="*/ 464 h 1393"/>
                      <a:gd name="T16" fmla="*/ 698 w 1163"/>
                      <a:gd name="T17" fmla="*/ 0 h 1393"/>
                      <a:gd name="T18" fmla="*/ 698 w 1163"/>
                      <a:gd name="T19" fmla="*/ 858 h 1393"/>
                      <a:gd name="T20" fmla="*/ 305 w 1163"/>
                      <a:gd name="T21" fmla="*/ 464 h 1393"/>
                      <a:gd name="T22" fmla="*/ 698 w 1163"/>
                      <a:gd name="T23" fmla="*/ 71 h 1393"/>
                      <a:gd name="T24" fmla="*/ 1091 w 1163"/>
                      <a:gd name="T25" fmla="*/ 464 h 1393"/>
                      <a:gd name="T26" fmla="*/ 698 w 1163"/>
                      <a:gd name="T27" fmla="*/ 858 h 13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63" h="1393">
                        <a:moveTo>
                          <a:pt x="698" y="0"/>
                        </a:moveTo>
                        <a:cubicBezTo>
                          <a:pt x="442" y="0"/>
                          <a:pt x="233" y="208"/>
                          <a:pt x="233" y="464"/>
                        </a:cubicBezTo>
                        <a:cubicBezTo>
                          <a:pt x="233" y="594"/>
                          <a:pt x="286" y="710"/>
                          <a:pt x="371" y="795"/>
                        </a:cubicBezTo>
                        <a:cubicBezTo>
                          <a:pt x="0" y="1309"/>
                          <a:pt x="0" y="1309"/>
                          <a:pt x="0" y="1309"/>
                        </a:cubicBezTo>
                        <a:cubicBezTo>
                          <a:pt x="116" y="1393"/>
                          <a:pt x="116" y="1393"/>
                          <a:pt x="116" y="1393"/>
                        </a:cubicBezTo>
                        <a:cubicBezTo>
                          <a:pt x="487" y="878"/>
                          <a:pt x="487" y="878"/>
                          <a:pt x="487" y="878"/>
                        </a:cubicBezTo>
                        <a:cubicBezTo>
                          <a:pt x="551" y="911"/>
                          <a:pt x="622" y="929"/>
                          <a:pt x="698" y="929"/>
                        </a:cubicBezTo>
                        <a:cubicBezTo>
                          <a:pt x="954" y="929"/>
                          <a:pt x="1163" y="721"/>
                          <a:pt x="1163" y="464"/>
                        </a:cubicBezTo>
                        <a:cubicBezTo>
                          <a:pt x="1163" y="208"/>
                          <a:pt x="954" y="0"/>
                          <a:pt x="698" y="0"/>
                        </a:cubicBezTo>
                        <a:close/>
                        <a:moveTo>
                          <a:pt x="698" y="858"/>
                        </a:moveTo>
                        <a:cubicBezTo>
                          <a:pt x="481" y="858"/>
                          <a:pt x="305" y="681"/>
                          <a:pt x="305" y="464"/>
                        </a:cubicBezTo>
                        <a:cubicBezTo>
                          <a:pt x="305" y="248"/>
                          <a:pt x="481" y="71"/>
                          <a:pt x="698" y="71"/>
                        </a:cubicBezTo>
                        <a:cubicBezTo>
                          <a:pt x="915" y="71"/>
                          <a:pt x="1091" y="248"/>
                          <a:pt x="1091" y="464"/>
                        </a:cubicBezTo>
                        <a:cubicBezTo>
                          <a:pt x="1091" y="681"/>
                          <a:pt x="915" y="858"/>
                          <a:pt x="698" y="8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17" name="Group 16"/>
                <p:cNvGrpSpPr/>
                <p:nvPr/>
              </p:nvGrpSpPr>
              <p:grpSpPr>
                <a:xfrm>
                  <a:off x="7555992" y="4335206"/>
                  <a:ext cx="444730" cy="625416"/>
                  <a:chOff x="1117657" y="1886031"/>
                  <a:chExt cx="2288616" cy="3389860"/>
                </a:xfrm>
                <a:solidFill>
                  <a:schemeClr val="tx2"/>
                </a:solidFill>
              </p:grpSpPr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1117657" y="1886031"/>
                    <a:ext cx="1117188" cy="3389860"/>
                    <a:chOff x="1117657" y="1886031"/>
                    <a:chExt cx="1117188" cy="3389860"/>
                  </a:xfrm>
                  <a:grpFill/>
                </p:grpSpPr>
                <p:grpSp>
                  <p:nvGrpSpPr>
                    <p:cNvPr id="51" name="Group 50"/>
                    <p:cNvGrpSpPr/>
                    <p:nvPr/>
                  </p:nvGrpSpPr>
                  <p:grpSpPr>
                    <a:xfrm>
                      <a:off x="1117657" y="2677212"/>
                      <a:ext cx="1117188" cy="2598679"/>
                      <a:chOff x="1117657" y="2677212"/>
                      <a:chExt cx="1117188" cy="2598679"/>
                    </a:xfrm>
                    <a:grpFill/>
                  </p:grpSpPr>
                  <p:sp>
                    <p:nvSpPr>
                      <p:cNvPr id="53" name="Freeform 52"/>
                      <p:cNvSpPr/>
                      <p:nvPr/>
                    </p:nvSpPr>
                    <p:spPr>
                      <a:xfrm>
                        <a:off x="1117657" y="2677212"/>
                        <a:ext cx="1117188" cy="2598679"/>
                      </a:xfrm>
                      <a:custGeom>
                        <a:avLst/>
                        <a:gdLst>
                          <a:gd name="connsiteX0" fmla="*/ 292749 w 1117188"/>
                          <a:gd name="connsiteY0" fmla="*/ 13 h 2598679"/>
                          <a:gd name="connsiteX1" fmla="*/ 338941 w 1117188"/>
                          <a:gd name="connsiteY1" fmla="*/ 4444 h 2598679"/>
                          <a:gd name="connsiteX2" fmla="*/ 516479 w 1117188"/>
                          <a:gd name="connsiteY2" fmla="*/ 429957 h 2598679"/>
                          <a:gd name="connsiteX3" fmla="*/ 612004 w 1117188"/>
                          <a:gd name="connsiteY3" fmla="*/ 424681 h 2598679"/>
                          <a:gd name="connsiteX4" fmla="*/ 774152 w 1117188"/>
                          <a:gd name="connsiteY4" fmla="*/ 4656 h 2598679"/>
                          <a:gd name="connsiteX5" fmla="*/ 867704 w 1117188"/>
                          <a:gd name="connsiteY5" fmla="*/ 7190 h 2598679"/>
                          <a:gd name="connsiteX6" fmla="*/ 1067687 w 1117188"/>
                          <a:gd name="connsiteY6" fmla="*/ 180565 h 2598679"/>
                          <a:gd name="connsiteX7" fmla="*/ 1117188 w 1117188"/>
                          <a:gd name="connsiteY7" fmla="*/ 1226376 h 2598679"/>
                          <a:gd name="connsiteX8" fmla="*/ 1080240 w 1117188"/>
                          <a:gd name="connsiteY8" fmla="*/ 1247038 h 2598679"/>
                          <a:gd name="connsiteX9" fmla="*/ 976567 w 1117188"/>
                          <a:gd name="connsiteY9" fmla="*/ 1335168 h 2598679"/>
                          <a:gd name="connsiteX10" fmla="*/ 955281 w 1117188"/>
                          <a:gd name="connsiteY10" fmla="*/ 1361750 h 2598679"/>
                          <a:gd name="connsiteX11" fmla="*/ 942846 w 1117188"/>
                          <a:gd name="connsiteY11" fmla="*/ 1361750 h 2598679"/>
                          <a:gd name="connsiteX12" fmla="*/ 942846 w 1117188"/>
                          <a:gd name="connsiteY12" fmla="*/ 1377278 h 2598679"/>
                          <a:gd name="connsiteX13" fmla="*/ 891029 w 1117188"/>
                          <a:gd name="connsiteY13" fmla="*/ 1441982 h 2598679"/>
                          <a:gd name="connsiteX14" fmla="*/ 771394 w 1117188"/>
                          <a:gd name="connsiteY14" fmla="*/ 1845509 h 2598679"/>
                          <a:gd name="connsiteX15" fmla="*/ 891029 w 1117188"/>
                          <a:gd name="connsiteY15" fmla="*/ 2249036 h 2598679"/>
                          <a:gd name="connsiteX16" fmla="*/ 942844 w 1117188"/>
                          <a:gd name="connsiteY16" fmla="*/ 2313739 h 2598679"/>
                          <a:gd name="connsiteX17" fmla="*/ 942844 w 1117188"/>
                          <a:gd name="connsiteY17" fmla="*/ 2449595 h 2598679"/>
                          <a:gd name="connsiteX18" fmla="*/ 793760 w 1117188"/>
                          <a:gd name="connsiteY18" fmla="*/ 2598679 h 2598679"/>
                          <a:gd name="connsiteX19" fmla="*/ 793761 w 1117188"/>
                          <a:gd name="connsiteY19" fmla="*/ 2598678 h 2598679"/>
                          <a:gd name="connsiteX20" fmla="*/ 644677 w 1117188"/>
                          <a:gd name="connsiteY20" fmla="*/ 2449593 h 2598679"/>
                          <a:gd name="connsiteX21" fmla="*/ 644677 w 1117188"/>
                          <a:gd name="connsiteY21" fmla="*/ 1471395 h 2598679"/>
                          <a:gd name="connsiteX22" fmla="*/ 468837 w 1117188"/>
                          <a:gd name="connsiteY22" fmla="*/ 1471395 h 2598679"/>
                          <a:gd name="connsiteX23" fmla="*/ 468836 w 1117188"/>
                          <a:gd name="connsiteY23" fmla="*/ 2449595 h 2598679"/>
                          <a:gd name="connsiteX24" fmla="*/ 319751 w 1117188"/>
                          <a:gd name="connsiteY24" fmla="*/ 2598679 h 2598679"/>
                          <a:gd name="connsiteX25" fmla="*/ 319753 w 1117188"/>
                          <a:gd name="connsiteY25" fmla="*/ 2598678 h 2598679"/>
                          <a:gd name="connsiteX26" fmla="*/ 170668 w 1117188"/>
                          <a:gd name="connsiteY26" fmla="*/ 2449593 h 2598679"/>
                          <a:gd name="connsiteX27" fmla="*/ 170668 w 1117188"/>
                          <a:gd name="connsiteY27" fmla="*/ 1361750 h 2598679"/>
                          <a:gd name="connsiteX28" fmla="*/ 60800 w 1117188"/>
                          <a:gd name="connsiteY28" fmla="*/ 1361750 h 2598679"/>
                          <a:gd name="connsiteX29" fmla="*/ 0 w 1117188"/>
                          <a:gd name="connsiteY29" fmla="*/ 1300950 h 2598679"/>
                          <a:gd name="connsiteX30" fmla="*/ 60727 w 1117188"/>
                          <a:gd name="connsiteY30" fmla="*/ 200807 h 2598679"/>
                          <a:gd name="connsiteX31" fmla="*/ 292749 w 1117188"/>
                          <a:gd name="connsiteY31" fmla="*/ 13 h 2598679"/>
                          <a:gd name="connsiteX0" fmla="*/ 292749 w 1117188"/>
                          <a:gd name="connsiteY0" fmla="*/ 13 h 2598679"/>
                          <a:gd name="connsiteX1" fmla="*/ 338941 w 1117188"/>
                          <a:gd name="connsiteY1" fmla="*/ 4444 h 2598679"/>
                          <a:gd name="connsiteX2" fmla="*/ 516479 w 1117188"/>
                          <a:gd name="connsiteY2" fmla="*/ 429957 h 2598679"/>
                          <a:gd name="connsiteX3" fmla="*/ 612004 w 1117188"/>
                          <a:gd name="connsiteY3" fmla="*/ 424681 h 2598679"/>
                          <a:gd name="connsiteX4" fmla="*/ 774152 w 1117188"/>
                          <a:gd name="connsiteY4" fmla="*/ 4656 h 2598679"/>
                          <a:gd name="connsiteX5" fmla="*/ 867704 w 1117188"/>
                          <a:gd name="connsiteY5" fmla="*/ 7190 h 2598679"/>
                          <a:gd name="connsiteX6" fmla="*/ 1067687 w 1117188"/>
                          <a:gd name="connsiteY6" fmla="*/ 180565 h 2598679"/>
                          <a:gd name="connsiteX7" fmla="*/ 1117188 w 1117188"/>
                          <a:gd name="connsiteY7" fmla="*/ 1226376 h 2598679"/>
                          <a:gd name="connsiteX8" fmla="*/ 1080240 w 1117188"/>
                          <a:gd name="connsiteY8" fmla="*/ 1247038 h 2598679"/>
                          <a:gd name="connsiteX9" fmla="*/ 976567 w 1117188"/>
                          <a:gd name="connsiteY9" fmla="*/ 1335168 h 2598679"/>
                          <a:gd name="connsiteX10" fmla="*/ 955281 w 1117188"/>
                          <a:gd name="connsiteY10" fmla="*/ 1361750 h 2598679"/>
                          <a:gd name="connsiteX11" fmla="*/ 942846 w 1117188"/>
                          <a:gd name="connsiteY11" fmla="*/ 1377278 h 2598679"/>
                          <a:gd name="connsiteX12" fmla="*/ 891029 w 1117188"/>
                          <a:gd name="connsiteY12" fmla="*/ 1441982 h 2598679"/>
                          <a:gd name="connsiteX13" fmla="*/ 771394 w 1117188"/>
                          <a:gd name="connsiteY13" fmla="*/ 1845509 h 2598679"/>
                          <a:gd name="connsiteX14" fmla="*/ 891029 w 1117188"/>
                          <a:gd name="connsiteY14" fmla="*/ 2249036 h 2598679"/>
                          <a:gd name="connsiteX15" fmla="*/ 942844 w 1117188"/>
                          <a:gd name="connsiteY15" fmla="*/ 2313739 h 2598679"/>
                          <a:gd name="connsiteX16" fmla="*/ 942844 w 1117188"/>
                          <a:gd name="connsiteY16" fmla="*/ 2449595 h 2598679"/>
                          <a:gd name="connsiteX17" fmla="*/ 793760 w 1117188"/>
                          <a:gd name="connsiteY17" fmla="*/ 2598679 h 2598679"/>
                          <a:gd name="connsiteX18" fmla="*/ 793761 w 1117188"/>
                          <a:gd name="connsiteY18" fmla="*/ 2598678 h 2598679"/>
                          <a:gd name="connsiteX19" fmla="*/ 644677 w 1117188"/>
                          <a:gd name="connsiteY19" fmla="*/ 2449593 h 2598679"/>
                          <a:gd name="connsiteX20" fmla="*/ 644677 w 1117188"/>
                          <a:gd name="connsiteY20" fmla="*/ 1471395 h 2598679"/>
                          <a:gd name="connsiteX21" fmla="*/ 468837 w 1117188"/>
                          <a:gd name="connsiteY21" fmla="*/ 1471395 h 2598679"/>
                          <a:gd name="connsiteX22" fmla="*/ 468836 w 1117188"/>
                          <a:gd name="connsiteY22" fmla="*/ 2449595 h 2598679"/>
                          <a:gd name="connsiteX23" fmla="*/ 319751 w 1117188"/>
                          <a:gd name="connsiteY23" fmla="*/ 2598679 h 2598679"/>
                          <a:gd name="connsiteX24" fmla="*/ 319753 w 1117188"/>
                          <a:gd name="connsiteY24" fmla="*/ 2598678 h 2598679"/>
                          <a:gd name="connsiteX25" fmla="*/ 170668 w 1117188"/>
                          <a:gd name="connsiteY25" fmla="*/ 2449593 h 2598679"/>
                          <a:gd name="connsiteX26" fmla="*/ 170668 w 1117188"/>
                          <a:gd name="connsiteY26" fmla="*/ 1361750 h 2598679"/>
                          <a:gd name="connsiteX27" fmla="*/ 60800 w 1117188"/>
                          <a:gd name="connsiteY27" fmla="*/ 1361750 h 2598679"/>
                          <a:gd name="connsiteX28" fmla="*/ 0 w 1117188"/>
                          <a:gd name="connsiteY28" fmla="*/ 1300950 h 2598679"/>
                          <a:gd name="connsiteX29" fmla="*/ 60727 w 1117188"/>
                          <a:gd name="connsiteY29" fmla="*/ 200807 h 2598679"/>
                          <a:gd name="connsiteX30" fmla="*/ 292749 w 1117188"/>
                          <a:gd name="connsiteY30" fmla="*/ 13 h 2598679"/>
                          <a:gd name="connsiteX0" fmla="*/ 292749 w 1117188"/>
                          <a:gd name="connsiteY0" fmla="*/ 13 h 2598679"/>
                          <a:gd name="connsiteX1" fmla="*/ 338941 w 1117188"/>
                          <a:gd name="connsiteY1" fmla="*/ 4444 h 2598679"/>
                          <a:gd name="connsiteX2" fmla="*/ 516479 w 1117188"/>
                          <a:gd name="connsiteY2" fmla="*/ 429957 h 2598679"/>
                          <a:gd name="connsiteX3" fmla="*/ 612004 w 1117188"/>
                          <a:gd name="connsiteY3" fmla="*/ 424681 h 2598679"/>
                          <a:gd name="connsiteX4" fmla="*/ 774152 w 1117188"/>
                          <a:gd name="connsiteY4" fmla="*/ 4656 h 2598679"/>
                          <a:gd name="connsiteX5" fmla="*/ 867704 w 1117188"/>
                          <a:gd name="connsiteY5" fmla="*/ 7190 h 2598679"/>
                          <a:gd name="connsiteX6" fmla="*/ 1067687 w 1117188"/>
                          <a:gd name="connsiteY6" fmla="*/ 180565 h 2598679"/>
                          <a:gd name="connsiteX7" fmla="*/ 1117188 w 1117188"/>
                          <a:gd name="connsiteY7" fmla="*/ 1226376 h 2598679"/>
                          <a:gd name="connsiteX8" fmla="*/ 1080240 w 1117188"/>
                          <a:gd name="connsiteY8" fmla="*/ 1247038 h 2598679"/>
                          <a:gd name="connsiteX9" fmla="*/ 976567 w 1117188"/>
                          <a:gd name="connsiteY9" fmla="*/ 1335168 h 2598679"/>
                          <a:gd name="connsiteX10" fmla="*/ 955281 w 1117188"/>
                          <a:gd name="connsiteY10" fmla="*/ 1361750 h 2598679"/>
                          <a:gd name="connsiteX11" fmla="*/ 891029 w 1117188"/>
                          <a:gd name="connsiteY11" fmla="*/ 1441982 h 2598679"/>
                          <a:gd name="connsiteX12" fmla="*/ 771394 w 1117188"/>
                          <a:gd name="connsiteY12" fmla="*/ 1845509 h 2598679"/>
                          <a:gd name="connsiteX13" fmla="*/ 891029 w 1117188"/>
                          <a:gd name="connsiteY13" fmla="*/ 2249036 h 2598679"/>
                          <a:gd name="connsiteX14" fmla="*/ 942844 w 1117188"/>
                          <a:gd name="connsiteY14" fmla="*/ 2313739 h 2598679"/>
                          <a:gd name="connsiteX15" fmla="*/ 942844 w 1117188"/>
                          <a:gd name="connsiteY15" fmla="*/ 2449595 h 2598679"/>
                          <a:gd name="connsiteX16" fmla="*/ 793760 w 1117188"/>
                          <a:gd name="connsiteY16" fmla="*/ 2598679 h 2598679"/>
                          <a:gd name="connsiteX17" fmla="*/ 793761 w 1117188"/>
                          <a:gd name="connsiteY17" fmla="*/ 2598678 h 2598679"/>
                          <a:gd name="connsiteX18" fmla="*/ 644677 w 1117188"/>
                          <a:gd name="connsiteY18" fmla="*/ 2449593 h 2598679"/>
                          <a:gd name="connsiteX19" fmla="*/ 644677 w 1117188"/>
                          <a:gd name="connsiteY19" fmla="*/ 1471395 h 2598679"/>
                          <a:gd name="connsiteX20" fmla="*/ 468837 w 1117188"/>
                          <a:gd name="connsiteY20" fmla="*/ 1471395 h 2598679"/>
                          <a:gd name="connsiteX21" fmla="*/ 468836 w 1117188"/>
                          <a:gd name="connsiteY21" fmla="*/ 2449595 h 2598679"/>
                          <a:gd name="connsiteX22" fmla="*/ 319751 w 1117188"/>
                          <a:gd name="connsiteY22" fmla="*/ 2598679 h 2598679"/>
                          <a:gd name="connsiteX23" fmla="*/ 319753 w 1117188"/>
                          <a:gd name="connsiteY23" fmla="*/ 2598678 h 2598679"/>
                          <a:gd name="connsiteX24" fmla="*/ 170668 w 1117188"/>
                          <a:gd name="connsiteY24" fmla="*/ 2449593 h 2598679"/>
                          <a:gd name="connsiteX25" fmla="*/ 170668 w 1117188"/>
                          <a:gd name="connsiteY25" fmla="*/ 1361750 h 2598679"/>
                          <a:gd name="connsiteX26" fmla="*/ 60800 w 1117188"/>
                          <a:gd name="connsiteY26" fmla="*/ 1361750 h 2598679"/>
                          <a:gd name="connsiteX27" fmla="*/ 0 w 1117188"/>
                          <a:gd name="connsiteY27" fmla="*/ 1300950 h 2598679"/>
                          <a:gd name="connsiteX28" fmla="*/ 60727 w 1117188"/>
                          <a:gd name="connsiteY28" fmla="*/ 200807 h 2598679"/>
                          <a:gd name="connsiteX29" fmla="*/ 292749 w 1117188"/>
                          <a:gd name="connsiteY29" fmla="*/ 13 h 2598679"/>
                          <a:gd name="connsiteX0" fmla="*/ 292749 w 1117188"/>
                          <a:gd name="connsiteY0" fmla="*/ 13 h 2598679"/>
                          <a:gd name="connsiteX1" fmla="*/ 338941 w 1117188"/>
                          <a:gd name="connsiteY1" fmla="*/ 4444 h 2598679"/>
                          <a:gd name="connsiteX2" fmla="*/ 516479 w 1117188"/>
                          <a:gd name="connsiteY2" fmla="*/ 429957 h 2598679"/>
                          <a:gd name="connsiteX3" fmla="*/ 612004 w 1117188"/>
                          <a:gd name="connsiteY3" fmla="*/ 424681 h 2598679"/>
                          <a:gd name="connsiteX4" fmla="*/ 774152 w 1117188"/>
                          <a:gd name="connsiteY4" fmla="*/ 4656 h 2598679"/>
                          <a:gd name="connsiteX5" fmla="*/ 867704 w 1117188"/>
                          <a:gd name="connsiteY5" fmla="*/ 7190 h 2598679"/>
                          <a:gd name="connsiteX6" fmla="*/ 1067687 w 1117188"/>
                          <a:gd name="connsiteY6" fmla="*/ 180565 h 2598679"/>
                          <a:gd name="connsiteX7" fmla="*/ 1117188 w 1117188"/>
                          <a:gd name="connsiteY7" fmla="*/ 1226376 h 2598679"/>
                          <a:gd name="connsiteX8" fmla="*/ 1080240 w 1117188"/>
                          <a:gd name="connsiteY8" fmla="*/ 1247038 h 2598679"/>
                          <a:gd name="connsiteX9" fmla="*/ 976567 w 1117188"/>
                          <a:gd name="connsiteY9" fmla="*/ 1335168 h 2598679"/>
                          <a:gd name="connsiteX10" fmla="*/ 891029 w 1117188"/>
                          <a:gd name="connsiteY10" fmla="*/ 1441982 h 2598679"/>
                          <a:gd name="connsiteX11" fmla="*/ 771394 w 1117188"/>
                          <a:gd name="connsiteY11" fmla="*/ 1845509 h 2598679"/>
                          <a:gd name="connsiteX12" fmla="*/ 891029 w 1117188"/>
                          <a:gd name="connsiteY12" fmla="*/ 2249036 h 2598679"/>
                          <a:gd name="connsiteX13" fmla="*/ 942844 w 1117188"/>
                          <a:gd name="connsiteY13" fmla="*/ 2313739 h 2598679"/>
                          <a:gd name="connsiteX14" fmla="*/ 942844 w 1117188"/>
                          <a:gd name="connsiteY14" fmla="*/ 2449595 h 2598679"/>
                          <a:gd name="connsiteX15" fmla="*/ 793760 w 1117188"/>
                          <a:gd name="connsiteY15" fmla="*/ 2598679 h 2598679"/>
                          <a:gd name="connsiteX16" fmla="*/ 793761 w 1117188"/>
                          <a:gd name="connsiteY16" fmla="*/ 2598678 h 2598679"/>
                          <a:gd name="connsiteX17" fmla="*/ 644677 w 1117188"/>
                          <a:gd name="connsiteY17" fmla="*/ 2449593 h 2598679"/>
                          <a:gd name="connsiteX18" fmla="*/ 644677 w 1117188"/>
                          <a:gd name="connsiteY18" fmla="*/ 1471395 h 2598679"/>
                          <a:gd name="connsiteX19" fmla="*/ 468837 w 1117188"/>
                          <a:gd name="connsiteY19" fmla="*/ 1471395 h 2598679"/>
                          <a:gd name="connsiteX20" fmla="*/ 468836 w 1117188"/>
                          <a:gd name="connsiteY20" fmla="*/ 2449595 h 2598679"/>
                          <a:gd name="connsiteX21" fmla="*/ 319751 w 1117188"/>
                          <a:gd name="connsiteY21" fmla="*/ 2598679 h 2598679"/>
                          <a:gd name="connsiteX22" fmla="*/ 319753 w 1117188"/>
                          <a:gd name="connsiteY22" fmla="*/ 2598678 h 2598679"/>
                          <a:gd name="connsiteX23" fmla="*/ 170668 w 1117188"/>
                          <a:gd name="connsiteY23" fmla="*/ 2449593 h 2598679"/>
                          <a:gd name="connsiteX24" fmla="*/ 170668 w 1117188"/>
                          <a:gd name="connsiteY24" fmla="*/ 1361750 h 2598679"/>
                          <a:gd name="connsiteX25" fmla="*/ 60800 w 1117188"/>
                          <a:gd name="connsiteY25" fmla="*/ 1361750 h 2598679"/>
                          <a:gd name="connsiteX26" fmla="*/ 0 w 1117188"/>
                          <a:gd name="connsiteY26" fmla="*/ 1300950 h 2598679"/>
                          <a:gd name="connsiteX27" fmla="*/ 60727 w 1117188"/>
                          <a:gd name="connsiteY27" fmla="*/ 200807 h 2598679"/>
                          <a:gd name="connsiteX28" fmla="*/ 292749 w 1117188"/>
                          <a:gd name="connsiteY28" fmla="*/ 13 h 2598679"/>
                          <a:gd name="connsiteX0" fmla="*/ 292749 w 1117188"/>
                          <a:gd name="connsiteY0" fmla="*/ 13 h 2598679"/>
                          <a:gd name="connsiteX1" fmla="*/ 338941 w 1117188"/>
                          <a:gd name="connsiteY1" fmla="*/ 4444 h 2598679"/>
                          <a:gd name="connsiteX2" fmla="*/ 516479 w 1117188"/>
                          <a:gd name="connsiteY2" fmla="*/ 429957 h 2598679"/>
                          <a:gd name="connsiteX3" fmla="*/ 612004 w 1117188"/>
                          <a:gd name="connsiteY3" fmla="*/ 424681 h 2598679"/>
                          <a:gd name="connsiteX4" fmla="*/ 774152 w 1117188"/>
                          <a:gd name="connsiteY4" fmla="*/ 4656 h 2598679"/>
                          <a:gd name="connsiteX5" fmla="*/ 867704 w 1117188"/>
                          <a:gd name="connsiteY5" fmla="*/ 7190 h 2598679"/>
                          <a:gd name="connsiteX6" fmla="*/ 1067687 w 1117188"/>
                          <a:gd name="connsiteY6" fmla="*/ 180565 h 2598679"/>
                          <a:gd name="connsiteX7" fmla="*/ 1117188 w 1117188"/>
                          <a:gd name="connsiteY7" fmla="*/ 1226376 h 2598679"/>
                          <a:gd name="connsiteX8" fmla="*/ 1080240 w 1117188"/>
                          <a:gd name="connsiteY8" fmla="*/ 1247038 h 2598679"/>
                          <a:gd name="connsiteX9" fmla="*/ 976567 w 1117188"/>
                          <a:gd name="connsiteY9" fmla="*/ 1335168 h 2598679"/>
                          <a:gd name="connsiteX10" fmla="*/ 891029 w 1117188"/>
                          <a:gd name="connsiteY10" fmla="*/ 1441982 h 2598679"/>
                          <a:gd name="connsiteX11" fmla="*/ 771394 w 1117188"/>
                          <a:gd name="connsiteY11" fmla="*/ 1845509 h 2598679"/>
                          <a:gd name="connsiteX12" fmla="*/ 891029 w 1117188"/>
                          <a:gd name="connsiteY12" fmla="*/ 2249036 h 2598679"/>
                          <a:gd name="connsiteX13" fmla="*/ 942844 w 1117188"/>
                          <a:gd name="connsiteY13" fmla="*/ 2313739 h 2598679"/>
                          <a:gd name="connsiteX14" fmla="*/ 942844 w 1117188"/>
                          <a:gd name="connsiteY14" fmla="*/ 2449595 h 2598679"/>
                          <a:gd name="connsiteX15" fmla="*/ 793760 w 1117188"/>
                          <a:gd name="connsiteY15" fmla="*/ 2598679 h 2598679"/>
                          <a:gd name="connsiteX16" fmla="*/ 793761 w 1117188"/>
                          <a:gd name="connsiteY16" fmla="*/ 2598678 h 2598679"/>
                          <a:gd name="connsiteX17" fmla="*/ 644677 w 1117188"/>
                          <a:gd name="connsiteY17" fmla="*/ 2449593 h 2598679"/>
                          <a:gd name="connsiteX18" fmla="*/ 644677 w 1117188"/>
                          <a:gd name="connsiteY18" fmla="*/ 1471395 h 2598679"/>
                          <a:gd name="connsiteX19" fmla="*/ 468837 w 1117188"/>
                          <a:gd name="connsiteY19" fmla="*/ 1471395 h 2598679"/>
                          <a:gd name="connsiteX20" fmla="*/ 468836 w 1117188"/>
                          <a:gd name="connsiteY20" fmla="*/ 2449595 h 2598679"/>
                          <a:gd name="connsiteX21" fmla="*/ 319751 w 1117188"/>
                          <a:gd name="connsiteY21" fmla="*/ 2598679 h 2598679"/>
                          <a:gd name="connsiteX22" fmla="*/ 319753 w 1117188"/>
                          <a:gd name="connsiteY22" fmla="*/ 2598678 h 2598679"/>
                          <a:gd name="connsiteX23" fmla="*/ 170668 w 1117188"/>
                          <a:gd name="connsiteY23" fmla="*/ 2449593 h 2598679"/>
                          <a:gd name="connsiteX24" fmla="*/ 170668 w 1117188"/>
                          <a:gd name="connsiteY24" fmla="*/ 1361750 h 2598679"/>
                          <a:gd name="connsiteX25" fmla="*/ 60800 w 1117188"/>
                          <a:gd name="connsiteY25" fmla="*/ 1361750 h 2598679"/>
                          <a:gd name="connsiteX26" fmla="*/ 0 w 1117188"/>
                          <a:gd name="connsiteY26" fmla="*/ 1300950 h 2598679"/>
                          <a:gd name="connsiteX27" fmla="*/ 60727 w 1117188"/>
                          <a:gd name="connsiteY27" fmla="*/ 200807 h 2598679"/>
                          <a:gd name="connsiteX28" fmla="*/ 292749 w 1117188"/>
                          <a:gd name="connsiteY28" fmla="*/ 13 h 2598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1117188" h="2598679">
                            <a:moveTo>
                              <a:pt x="292749" y="13"/>
                            </a:moveTo>
                            <a:cubicBezTo>
                              <a:pt x="308087" y="-158"/>
                              <a:pt x="323554" y="1281"/>
                              <a:pt x="338941" y="4444"/>
                            </a:cubicBezTo>
                            <a:cubicBezTo>
                              <a:pt x="398542" y="153466"/>
                              <a:pt x="486361" y="348373"/>
                              <a:pt x="516479" y="429957"/>
                            </a:cubicBezTo>
                            <a:cubicBezTo>
                              <a:pt x="545406" y="508315"/>
                              <a:pt x="581484" y="473757"/>
                              <a:pt x="612004" y="424681"/>
                            </a:cubicBezTo>
                            <a:cubicBezTo>
                              <a:pt x="646584" y="331062"/>
                              <a:pt x="723876" y="136231"/>
                              <a:pt x="774152" y="4656"/>
                            </a:cubicBezTo>
                            <a:cubicBezTo>
                              <a:pt x="805511" y="-2620"/>
                              <a:pt x="837211" y="1269"/>
                              <a:pt x="867704" y="7190"/>
                            </a:cubicBezTo>
                            <a:cubicBezTo>
                              <a:pt x="959184" y="24952"/>
                              <a:pt x="1039796" y="95641"/>
                              <a:pt x="1067687" y="180565"/>
                            </a:cubicBezTo>
                            <a:lnTo>
                              <a:pt x="1117188" y="1226376"/>
                            </a:lnTo>
                            <a:lnTo>
                              <a:pt x="1080240" y="1247038"/>
                            </a:lnTo>
                            <a:cubicBezTo>
                              <a:pt x="1042973" y="1272979"/>
                              <a:pt x="1008259" y="1302516"/>
                              <a:pt x="976567" y="1335168"/>
                            </a:cubicBezTo>
                            <a:cubicBezTo>
                              <a:pt x="943292" y="1370773"/>
                              <a:pt x="919542" y="1406377"/>
                              <a:pt x="891029" y="1441982"/>
                            </a:cubicBezTo>
                            <a:cubicBezTo>
                              <a:pt x="815498" y="1557172"/>
                              <a:pt x="771394" y="1696034"/>
                              <a:pt x="771394" y="1845509"/>
                            </a:cubicBezTo>
                            <a:cubicBezTo>
                              <a:pt x="771394" y="1994985"/>
                              <a:pt x="815498" y="2133847"/>
                              <a:pt x="891029" y="2249036"/>
                            </a:cubicBezTo>
                            <a:lnTo>
                              <a:pt x="942844" y="2313739"/>
                            </a:lnTo>
                            <a:lnTo>
                              <a:pt x="942844" y="2449595"/>
                            </a:lnTo>
                            <a:cubicBezTo>
                              <a:pt x="942844" y="2531931"/>
                              <a:pt x="876096" y="2598679"/>
                              <a:pt x="793760" y="2598679"/>
                            </a:cubicBezTo>
                            <a:lnTo>
                              <a:pt x="793761" y="2598678"/>
                            </a:lnTo>
                            <a:cubicBezTo>
                              <a:pt x="711425" y="2598678"/>
                              <a:pt x="644677" y="2531929"/>
                              <a:pt x="644677" y="2449593"/>
                            </a:cubicBezTo>
                            <a:lnTo>
                              <a:pt x="644677" y="1471395"/>
                            </a:lnTo>
                            <a:lnTo>
                              <a:pt x="468837" y="1471395"/>
                            </a:lnTo>
                            <a:cubicBezTo>
                              <a:pt x="468837" y="1797462"/>
                              <a:pt x="468836" y="2123528"/>
                              <a:pt x="468836" y="2449595"/>
                            </a:cubicBezTo>
                            <a:cubicBezTo>
                              <a:pt x="468836" y="2531931"/>
                              <a:pt x="402087" y="2598679"/>
                              <a:pt x="319751" y="2598679"/>
                            </a:cubicBezTo>
                            <a:cubicBezTo>
                              <a:pt x="319752" y="2598679"/>
                              <a:pt x="319752" y="2598678"/>
                              <a:pt x="319753" y="2598678"/>
                            </a:cubicBezTo>
                            <a:cubicBezTo>
                              <a:pt x="237416" y="2598678"/>
                              <a:pt x="170668" y="2531929"/>
                              <a:pt x="170668" y="2449593"/>
                            </a:cubicBezTo>
                            <a:lnTo>
                              <a:pt x="170668" y="1361750"/>
                            </a:lnTo>
                            <a:lnTo>
                              <a:pt x="60800" y="1361750"/>
                            </a:lnTo>
                            <a:cubicBezTo>
                              <a:pt x="27220" y="1361750"/>
                              <a:pt x="0" y="1334529"/>
                              <a:pt x="0" y="1300950"/>
                            </a:cubicBezTo>
                            <a:cubicBezTo>
                              <a:pt x="0" y="1118104"/>
                              <a:pt x="45546" y="419078"/>
                              <a:pt x="60727" y="200807"/>
                            </a:cubicBezTo>
                            <a:cubicBezTo>
                              <a:pt x="84310" y="81250"/>
                              <a:pt x="185381" y="1205"/>
                              <a:pt x="292749" y="13"/>
                            </a:cubicBezTo>
                            <a:close/>
                          </a:path>
                        </a:pathLst>
                      </a:cu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4" name="Rounded Rectangle 53"/>
                      <p:cNvSpPr/>
                      <p:nvPr/>
                    </p:nvSpPr>
                    <p:spPr>
                      <a:xfrm>
                        <a:off x="1625865" y="2682185"/>
                        <a:ext cx="103901" cy="642642"/>
                      </a:xfrm>
                      <a:prstGeom prst="roundRect">
                        <a:avLst>
                          <a:gd name="adj" fmla="val 8471"/>
                        </a:avLst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1328037" y="1886031"/>
                      <a:ext cx="699957" cy="699958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2005263" y="3834064"/>
                    <a:ext cx="1401010" cy="1401010"/>
                    <a:chOff x="2005263" y="3834064"/>
                    <a:chExt cx="1401010" cy="1401010"/>
                  </a:xfrm>
                  <a:grpFill/>
                </p:grpSpPr>
                <p:sp>
                  <p:nvSpPr>
                    <p:cNvPr id="49" name="Oval 48"/>
                    <p:cNvSpPr/>
                    <p:nvPr/>
                  </p:nvSpPr>
                  <p:spPr>
                    <a:xfrm>
                      <a:off x="2005263" y="3834064"/>
                      <a:ext cx="1401010" cy="1401010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0" name="Freeform 49"/>
                    <p:cNvSpPr/>
                    <p:nvPr/>
                  </p:nvSpPr>
                  <p:spPr>
                    <a:xfrm rot="19075683">
                      <a:off x="2227785" y="4218747"/>
                      <a:ext cx="997062" cy="631644"/>
                    </a:xfrm>
                    <a:custGeom>
                      <a:avLst/>
                      <a:gdLst>
                        <a:gd name="connsiteX0" fmla="*/ 959678 w 1011652"/>
                        <a:gd name="connsiteY0" fmla="*/ 220582 h 646418"/>
                        <a:gd name="connsiteX1" fmla="*/ 975197 w 1011652"/>
                        <a:gd name="connsiteY1" fmla="*/ 243190 h 646418"/>
                        <a:gd name="connsiteX2" fmla="*/ 1010866 w 1011652"/>
                        <a:gd name="connsiteY2" fmla="*/ 411464 h 646418"/>
                        <a:gd name="connsiteX3" fmla="*/ 983246 w 1011652"/>
                        <a:gd name="connsiteY3" fmla="*/ 453944 h 646418"/>
                        <a:gd name="connsiteX4" fmla="*/ 78935 w 1011652"/>
                        <a:gd name="connsiteY4" fmla="*/ 645632 h 646418"/>
                        <a:gd name="connsiteX5" fmla="*/ 36455 w 1011652"/>
                        <a:gd name="connsiteY5" fmla="*/ 618011 h 646418"/>
                        <a:gd name="connsiteX6" fmla="*/ 786 w 1011652"/>
                        <a:gd name="connsiteY6" fmla="*/ 449737 h 646418"/>
                        <a:gd name="connsiteX7" fmla="*/ 5798 w 1011652"/>
                        <a:gd name="connsiteY7" fmla="*/ 422777 h 646418"/>
                        <a:gd name="connsiteX8" fmla="*/ 19254 w 1011652"/>
                        <a:gd name="connsiteY8" fmla="*/ 413540 h 646418"/>
                        <a:gd name="connsiteX9" fmla="*/ 19254 w 1011652"/>
                        <a:gd name="connsiteY9" fmla="*/ 35829 h 646418"/>
                        <a:gd name="connsiteX10" fmla="*/ 55083 w 1011652"/>
                        <a:gd name="connsiteY10" fmla="*/ 0 h 646418"/>
                        <a:gd name="connsiteX11" fmla="*/ 227096 w 1011652"/>
                        <a:gd name="connsiteY11" fmla="*/ 0 h 646418"/>
                        <a:gd name="connsiteX12" fmla="*/ 262925 w 1011652"/>
                        <a:gd name="connsiteY12" fmla="*/ 35829 h 646418"/>
                        <a:gd name="connsiteX13" fmla="*/ 262925 w 1011652"/>
                        <a:gd name="connsiteY13" fmla="*/ 357546 h 646418"/>
                        <a:gd name="connsiteX14" fmla="*/ 932717 w 1011652"/>
                        <a:gd name="connsiteY14" fmla="*/ 215569 h 646418"/>
                        <a:gd name="connsiteX15" fmla="*/ 959678 w 1011652"/>
                        <a:gd name="connsiteY15" fmla="*/ 220582 h 646418"/>
                        <a:gd name="connsiteX0" fmla="*/ 959197 w 1011171"/>
                        <a:gd name="connsiteY0" fmla="*/ 220582 h 646418"/>
                        <a:gd name="connsiteX1" fmla="*/ 974716 w 1011171"/>
                        <a:gd name="connsiteY1" fmla="*/ 243190 h 646418"/>
                        <a:gd name="connsiteX2" fmla="*/ 1010385 w 1011171"/>
                        <a:gd name="connsiteY2" fmla="*/ 411464 h 646418"/>
                        <a:gd name="connsiteX3" fmla="*/ 982765 w 1011171"/>
                        <a:gd name="connsiteY3" fmla="*/ 453944 h 646418"/>
                        <a:gd name="connsiteX4" fmla="*/ 78454 w 1011171"/>
                        <a:gd name="connsiteY4" fmla="*/ 645632 h 646418"/>
                        <a:gd name="connsiteX5" fmla="*/ 35974 w 1011171"/>
                        <a:gd name="connsiteY5" fmla="*/ 618011 h 646418"/>
                        <a:gd name="connsiteX6" fmla="*/ 305 w 1011171"/>
                        <a:gd name="connsiteY6" fmla="*/ 449737 h 646418"/>
                        <a:gd name="connsiteX7" fmla="*/ 18773 w 1011171"/>
                        <a:gd name="connsiteY7" fmla="*/ 413540 h 646418"/>
                        <a:gd name="connsiteX8" fmla="*/ 18773 w 1011171"/>
                        <a:gd name="connsiteY8" fmla="*/ 35829 h 646418"/>
                        <a:gd name="connsiteX9" fmla="*/ 54602 w 1011171"/>
                        <a:gd name="connsiteY9" fmla="*/ 0 h 646418"/>
                        <a:gd name="connsiteX10" fmla="*/ 226615 w 1011171"/>
                        <a:gd name="connsiteY10" fmla="*/ 0 h 646418"/>
                        <a:gd name="connsiteX11" fmla="*/ 262444 w 1011171"/>
                        <a:gd name="connsiteY11" fmla="*/ 35829 h 646418"/>
                        <a:gd name="connsiteX12" fmla="*/ 262444 w 1011171"/>
                        <a:gd name="connsiteY12" fmla="*/ 357546 h 646418"/>
                        <a:gd name="connsiteX13" fmla="*/ 932236 w 1011171"/>
                        <a:gd name="connsiteY13" fmla="*/ 215569 h 646418"/>
                        <a:gd name="connsiteX14" fmla="*/ 959197 w 1011171"/>
                        <a:gd name="connsiteY14" fmla="*/ 220582 h 646418"/>
                        <a:gd name="connsiteX0" fmla="*/ 940424 w 992398"/>
                        <a:gd name="connsiteY0" fmla="*/ 220582 h 646418"/>
                        <a:gd name="connsiteX1" fmla="*/ 955943 w 992398"/>
                        <a:gd name="connsiteY1" fmla="*/ 243190 h 646418"/>
                        <a:gd name="connsiteX2" fmla="*/ 991612 w 992398"/>
                        <a:gd name="connsiteY2" fmla="*/ 411464 h 646418"/>
                        <a:gd name="connsiteX3" fmla="*/ 963992 w 992398"/>
                        <a:gd name="connsiteY3" fmla="*/ 453944 h 646418"/>
                        <a:gd name="connsiteX4" fmla="*/ 59681 w 992398"/>
                        <a:gd name="connsiteY4" fmla="*/ 645632 h 646418"/>
                        <a:gd name="connsiteX5" fmla="*/ 17201 w 992398"/>
                        <a:gd name="connsiteY5" fmla="*/ 618011 h 646418"/>
                        <a:gd name="connsiteX6" fmla="*/ 0 w 992398"/>
                        <a:gd name="connsiteY6" fmla="*/ 413540 h 646418"/>
                        <a:gd name="connsiteX7" fmla="*/ 0 w 992398"/>
                        <a:gd name="connsiteY7" fmla="*/ 35829 h 646418"/>
                        <a:gd name="connsiteX8" fmla="*/ 35829 w 992398"/>
                        <a:gd name="connsiteY8" fmla="*/ 0 h 646418"/>
                        <a:gd name="connsiteX9" fmla="*/ 207842 w 992398"/>
                        <a:gd name="connsiteY9" fmla="*/ 0 h 646418"/>
                        <a:gd name="connsiteX10" fmla="*/ 243671 w 992398"/>
                        <a:gd name="connsiteY10" fmla="*/ 35829 h 646418"/>
                        <a:gd name="connsiteX11" fmla="*/ 243671 w 992398"/>
                        <a:gd name="connsiteY11" fmla="*/ 357546 h 646418"/>
                        <a:gd name="connsiteX12" fmla="*/ 913463 w 992398"/>
                        <a:gd name="connsiteY12" fmla="*/ 215569 h 646418"/>
                        <a:gd name="connsiteX13" fmla="*/ 940424 w 992398"/>
                        <a:gd name="connsiteY13" fmla="*/ 220582 h 646418"/>
                        <a:gd name="connsiteX0" fmla="*/ 940424 w 992398"/>
                        <a:gd name="connsiteY0" fmla="*/ 220582 h 646418"/>
                        <a:gd name="connsiteX1" fmla="*/ 955943 w 992398"/>
                        <a:gd name="connsiteY1" fmla="*/ 243190 h 646418"/>
                        <a:gd name="connsiteX2" fmla="*/ 991612 w 992398"/>
                        <a:gd name="connsiteY2" fmla="*/ 411464 h 646418"/>
                        <a:gd name="connsiteX3" fmla="*/ 963992 w 992398"/>
                        <a:gd name="connsiteY3" fmla="*/ 453944 h 646418"/>
                        <a:gd name="connsiteX4" fmla="*/ 59681 w 992398"/>
                        <a:gd name="connsiteY4" fmla="*/ 645632 h 646418"/>
                        <a:gd name="connsiteX5" fmla="*/ 17201 w 992398"/>
                        <a:gd name="connsiteY5" fmla="*/ 618011 h 646418"/>
                        <a:gd name="connsiteX6" fmla="*/ 0 w 992398"/>
                        <a:gd name="connsiteY6" fmla="*/ 35829 h 646418"/>
                        <a:gd name="connsiteX7" fmla="*/ 35829 w 992398"/>
                        <a:gd name="connsiteY7" fmla="*/ 0 h 646418"/>
                        <a:gd name="connsiteX8" fmla="*/ 207842 w 992398"/>
                        <a:gd name="connsiteY8" fmla="*/ 0 h 646418"/>
                        <a:gd name="connsiteX9" fmla="*/ 243671 w 992398"/>
                        <a:gd name="connsiteY9" fmla="*/ 35829 h 646418"/>
                        <a:gd name="connsiteX10" fmla="*/ 243671 w 992398"/>
                        <a:gd name="connsiteY10" fmla="*/ 357546 h 646418"/>
                        <a:gd name="connsiteX11" fmla="*/ 913463 w 992398"/>
                        <a:gd name="connsiteY11" fmla="*/ 215569 h 646418"/>
                        <a:gd name="connsiteX12" fmla="*/ 940424 w 992398"/>
                        <a:gd name="connsiteY12" fmla="*/ 220582 h 646418"/>
                        <a:gd name="connsiteX0" fmla="*/ 940424 w 992398"/>
                        <a:gd name="connsiteY0" fmla="*/ 220582 h 645907"/>
                        <a:gd name="connsiteX1" fmla="*/ 955943 w 992398"/>
                        <a:gd name="connsiteY1" fmla="*/ 243190 h 645907"/>
                        <a:gd name="connsiteX2" fmla="*/ 991612 w 992398"/>
                        <a:gd name="connsiteY2" fmla="*/ 411464 h 645907"/>
                        <a:gd name="connsiteX3" fmla="*/ 963992 w 992398"/>
                        <a:gd name="connsiteY3" fmla="*/ 453944 h 645907"/>
                        <a:gd name="connsiteX4" fmla="*/ 59681 w 992398"/>
                        <a:gd name="connsiteY4" fmla="*/ 645632 h 645907"/>
                        <a:gd name="connsiteX5" fmla="*/ 19016 w 992398"/>
                        <a:gd name="connsiteY5" fmla="*/ 587570 h 645907"/>
                        <a:gd name="connsiteX6" fmla="*/ 0 w 992398"/>
                        <a:gd name="connsiteY6" fmla="*/ 35829 h 645907"/>
                        <a:gd name="connsiteX7" fmla="*/ 35829 w 992398"/>
                        <a:gd name="connsiteY7" fmla="*/ 0 h 645907"/>
                        <a:gd name="connsiteX8" fmla="*/ 207842 w 992398"/>
                        <a:gd name="connsiteY8" fmla="*/ 0 h 645907"/>
                        <a:gd name="connsiteX9" fmla="*/ 243671 w 992398"/>
                        <a:gd name="connsiteY9" fmla="*/ 35829 h 645907"/>
                        <a:gd name="connsiteX10" fmla="*/ 243671 w 992398"/>
                        <a:gd name="connsiteY10" fmla="*/ 357546 h 645907"/>
                        <a:gd name="connsiteX11" fmla="*/ 913463 w 992398"/>
                        <a:gd name="connsiteY11" fmla="*/ 215569 h 645907"/>
                        <a:gd name="connsiteX12" fmla="*/ 940424 w 992398"/>
                        <a:gd name="connsiteY12" fmla="*/ 220582 h 645907"/>
                        <a:gd name="connsiteX0" fmla="*/ 940424 w 992398"/>
                        <a:gd name="connsiteY0" fmla="*/ 220582 h 645892"/>
                        <a:gd name="connsiteX1" fmla="*/ 955943 w 992398"/>
                        <a:gd name="connsiteY1" fmla="*/ 243190 h 645892"/>
                        <a:gd name="connsiteX2" fmla="*/ 991612 w 992398"/>
                        <a:gd name="connsiteY2" fmla="*/ 411464 h 645892"/>
                        <a:gd name="connsiteX3" fmla="*/ 963992 w 992398"/>
                        <a:gd name="connsiteY3" fmla="*/ 453944 h 645892"/>
                        <a:gd name="connsiteX4" fmla="*/ 59681 w 992398"/>
                        <a:gd name="connsiteY4" fmla="*/ 645632 h 645892"/>
                        <a:gd name="connsiteX5" fmla="*/ 5392 w 992398"/>
                        <a:gd name="connsiteY5" fmla="*/ 584894 h 645892"/>
                        <a:gd name="connsiteX6" fmla="*/ 0 w 992398"/>
                        <a:gd name="connsiteY6" fmla="*/ 35829 h 645892"/>
                        <a:gd name="connsiteX7" fmla="*/ 35829 w 992398"/>
                        <a:gd name="connsiteY7" fmla="*/ 0 h 645892"/>
                        <a:gd name="connsiteX8" fmla="*/ 207842 w 992398"/>
                        <a:gd name="connsiteY8" fmla="*/ 0 h 645892"/>
                        <a:gd name="connsiteX9" fmla="*/ 243671 w 992398"/>
                        <a:gd name="connsiteY9" fmla="*/ 35829 h 645892"/>
                        <a:gd name="connsiteX10" fmla="*/ 243671 w 992398"/>
                        <a:gd name="connsiteY10" fmla="*/ 357546 h 645892"/>
                        <a:gd name="connsiteX11" fmla="*/ 913463 w 992398"/>
                        <a:gd name="connsiteY11" fmla="*/ 215569 h 645892"/>
                        <a:gd name="connsiteX12" fmla="*/ 940424 w 992398"/>
                        <a:gd name="connsiteY12" fmla="*/ 220582 h 645892"/>
                        <a:gd name="connsiteX0" fmla="*/ 940424 w 992398"/>
                        <a:gd name="connsiteY0" fmla="*/ 220582 h 638183"/>
                        <a:gd name="connsiteX1" fmla="*/ 955943 w 992398"/>
                        <a:gd name="connsiteY1" fmla="*/ 243190 h 638183"/>
                        <a:gd name="connsiteX2" fmla="*/ 991612 w 992398"/>
                        <a:gd name="connsiteY2" fmla="*/ 411464 h 638183"/>
                        <a:gd name="connsiteX3" fmla="*/ 963992 w 992398"/>
                        <a:gd name="connsiteY3" fmla="*/ 453944 h 638183"/>
                        <a:gd name="connsiteX4" fmla="*/ 79516 w 992398"/>
                        <a:gd name="connsiteY4" fmla="*/ 637874 h 638183"/>
                        <a:gd name="connsiteX5" fmla="*/ 5392 w 992398"/>
                        <a:gd name="connsiteY5" fmla="*/ 584894 h 638183"/>
                        <a:gd name="connsiteX6" fmla="*/ 0 w 992398"/>
                        <a:gd name="connsiteY6" fmla="*/ 35829 h 638183"/>
                        <a:gd name="connsiteX7" fmla="*/ 35829 w 992398"/>
                        <a:gd name="connsiteY7" fmla="*/ 0 h 638183"/>
                        <a:gd name="connsiteX8" fmla="*/ 207842 w 992398"/>
                        <a:gd name="connsiteY8" fmla="*/ 0 h 638183"/>
                        <a:gd name="connsiteX9" fmla="*/ 243671 w 992398"/>
                        <a:gd name="connsiteY9" fmla="*/ 35829 h 638183"/>
                        <a:gd name="connsiteX10" fmla="*/ 243671 w 992398"/>
                        <a:gd name="connsiteY10" fmla="*/ 357546 h 638183"/>
                        <a:gd name="connsiteX11" fmla="*/ 913463 w 992398"/>
                        <a:gd name="connsiteY11" fmla="*/ 215569 h 638183"/>
                        <a:gd name="connsiteX12" fmla="*/ 940424 w 992398"/>
                        <a:gd name="connsiteY12" fmla="*/ 220582 h 638183"/>
                        <a:gd name="connsiteX0" fmla="*/ 940424 w 992398"/>
                        <a:gd name="connsiteY0" fmla="*/ 220582 h 639727"/>
                        <a:gd name="connsiteX1" fmla="*/ 955943 w 992398"/>
                        <a:gd name="connsiteY1" fmla="*/ 243190 h 639727"/>
                        <a:gd name="connsiteX2" fmla="*/ 991612 w 992398"/>
                        <a:gd name="connsiteY2" fmla="*/ 411464 h 639727"/>
                        <a:gd name="connsiteX3" fmla="*/ 963992 w 992398"/>
                        <a:gd name="connsiteY3" fmla="*/ 453944 h 639727"/>
                        <a:gd name="connsiteX4" fmla="*/ 79516 w 992398"/>
                        <a:gd name="connsiteY4" fmla="*/ 637874 h 639727"/>
                        <a:gd name="connsiteX5" fmla="*/ 5392 w 992398"/>
                        <a:gd name="connsiteY5" fmla="*/ 584894 h 639727"/>
                        <a:gd name="connsiteX6" fmla="*/ 0 w 992398"/>
                        <a:gd name="connsiteY6" fmla="*/ 35829 h 639727"/>
                        <a:gd name="connsiteX7" fmla="*/ 35829 w 992398"/>
                        <a:gd name="connsiteY7" fmla="*/ 0 h 639727"/>
                        <a:gd name="connsiteX8" fmla="*/ 207842 w 992398"/>
                        <a:gd name="connsiteY8" fmla="*/ 0 h 639727"/>
                        <a:gd name="connsiteX9" fmla="*/ 243671 w 992398"/>
                        <a:gd name="connsiteY9" fmla="*/ 35829 h 639727"/>
                        <a:gd name="connsiteX10" fmla="*/ 243671 w 992398"/>
                        <a:gd name="connsiteY10" fmla="*/ 357546 h 639727"/>
                        <a:gd name="connsiteX11" fmla="*/ 913463 w 992398"/>
                        <a:gd name="connsiteY11" fmla="*/ 215569 h 639727"/>
                        <a:gd name="connsiteX12" fmla="*/ 940424 w 992398"/>
                        <a:gd name="connsiteY12" fmla="*/ 220582 h 639727"/>
                        <a:gd name="connsiteX0" fmla="*/ 940424 w 992398"/>
                        <a:gd name="connsiteY0" fmla="*/ 220582 h 640128"/>
                        <a:gd name="connsiteX1" fmla="*/ 955943 w 992398"/>
                        <a:gd name="connsiteY1" fmla="*/ 243190 h 640128"/>
                        <a:gd name="connsiteX2" fmla="*/ 991612 w 992398"/>
                        <a:gd name="connsiteY2" fmla="*/ 411464 h 640128"/>
                        <a:gd name="connsiteX3" fmla="*/ 963992 w 992398"/>
                        <a:gd name="connsiteY3" fmla="*/ 453944 h 640128"/>
                        <a:gd name="connsiteX4" fmla="*/ 79516 w 992398"/>
                        <a:gd name="connsiteY4" fmla="*/ 637874 h 640128"/>
                        <a:gd name="connsiteX5" fmla="*/ 5392 w 992398"/>
                        <a:gd name="connsiteY5" fmla="*/ 584894 h 640128"/>
                        <a:gd name="connsiteX6" fmla="*/ 0 w 992398"/>
                        <a:gd name="connsiteY6" fmla="*/ 35829 h 640128"/>
                        <a:gd name="connsiteX7" fmla="*/ 35829 w 992398"/>
                        <a:gd name="connsiteY7" fmla="*/ 0 h 640128"/>
                        <a:gd name="connsiteX8" fmla="*/ 207842 w 992398"/>
                        <a:gd name="connsiteY8" fmla="*/ 0 h 640128"/>
                        <a:gd name="connsiteX9" fmla="*/ 243671 w 992398"/>
                        <a:gd name="connsiteY9" fmla="*/ 35829 h 640128"/>
                        <a:gd name="connsiteX10" fmla="*/ 243671 w 992398"/>
                        <a:gd name="connsiteY10" fmla="*/ 357546 h 640128"/>
                        <a:gd name="connsiteX11" fmla="*/ 913463 w 992398"/>
                        <a:gd name="connsiteY11" fmla="*/ 215569 h 640128"/>
                        <a:gd name="connsiteX12" fmla="*/ 940424 w 992398"/>
                        <a:gd name="connsiteY12" fmla="*/ 220582 h 640128"/>
                        <a:gd name="connsiteX0" fmla="*/ 940424 w 992398"/>
                        <a:gd name="connsiteY0" fmla="*/ 220582 h 634797"/>
                        <a:gd name="connsiteX1" fmla="*/ 955943 w 992398"/>
                        <a:gd name="connsiteY1" fmla="*/ 243190 h 634797"/>
                        <a:gd name="connsiteX2" fmla="*/ 991612 w 992398"/>
                        <a:gd name="connsiteY2" fmla="*/ 411464 h 634797"/>
                        <a:gd name="connsiteX3" fmla="*/ 963992 w 992398"/>
                        <a:gd name="connsiteY3" fmla="*/ 453944 h 634797"/>
                        <a:gd name="connsiteX4" fmla="*/ 91030 w 992398"/>
                        <a:gd name="connsiteY4" fmla="*/ 632228 h 634797"/>
                        <a:gd name="connsiteX5" fmla="*/ 5392 w 992398"/>
                        <a:gd name="connsiteY5" fmla="*/ 584894 h 634797"/>
                        <a:gd name="connsiteX6" fmla="*/ 0 w 992398"/>
                        <a:gd name="connsiteY6" fmla="*/ 35829 h 634797"/>
                        <a:gd name="connsiteX7" fmla="*/ 35829 w 992398"/>
                        <a:gd name="connsiteY7" fmla="*/ 0 h 634797"/>
                        <a:gd name="connsiteX8" fmla="*/ 207842 w 992398"/>
                        <a:gd name="connsiteY8" fmla="*/ 0 h 634797"/>
                        <a:gd name="connsiteX9" fmla="*/ 243671 w 992398"/>
                        <a:gd name="connsiteY9" fmla="*/ 35829 h 634797"/>
                        <a:gd name="connsiteX10" fmla="*/ 243671 w 992398"/>
                        <a:gd name="connsiteY10" fmla="*/ 357546 h 634797"/>
                        <a:gd name="connsiteX11" fmla="*/ 913463 w 992398"/>
                        <a:gd name="connsiteY11" fmla="*/ 215569 h 634797"/>
                        <a:gd name="connsiteX12" fmla="*/ 940424 w 992398"/>
                        <a:gd name="connsiteY12" fmla="*/ 220582 h 634797"/>
                        <a:gd name="connsiteX0" fmla="*/ 940424 w 992398"/>
                        <a:gd name="connsiteY0" fmla="*/ 220582 h 632992"/>
                        <a:gd name="connsiteX1" fmla="*/ 955943 w 992398"/>
                        <a:gd name="connsiteY1" fmla="*/ 243190 h 632992"/>
                        <a:gd name="connsiteX2" fmla="*/ 991612 w 992398"/>
                        <a:gd name="connsiteY2" fmla="*/ 411464 h 632992"/>
                        <a:gd name="connsiteX3" fmla="*/ 963992 w 992398"/>
                        <a:gd name="connsiteY3" fmla="*/ 453944 h 632992"/>
                        <a:gd name="connsiteX4" fmla="*/ 91030 w 992398"/>
                        <a:gd name="connsiteY4" fmla="*/ 632228 h 632992"/>
                        <a:gd name="connsiteX5" fmla="*/ 5392 w 992398"/>
                        <a:gd name="connsiteY5" fmla="*/ 584894 h 632992"/>
                        <a:gd name="connsiteX6" fmla="*/ 0 w 992398"/>
                        <a:gd name="connsiteY6" fmla="*/ 35829 h 632992"/>
                        <a:gd name="connsiteX7" fmla="*/ 35829 w 992398"/>
                        <a:gd name="connsiteY7" fmla="*/ 0 h 632992"/>
                        <a:gd name="connsiteX8" fmla="*/ 207842 w 992398"/>
                        <a:gd name="connsiteY8" fmla="*/ 0 h 632992"/>
                        <a:gd name="connsiteX9" fmla="*/ 243671 w 992398"/>
                        <a:gd name="connsiteY9" fmla="*/ 35829 h 632992"/>
                        <a:gd name="connsiteX10" fmla="*/ 243671 w 992398"/>
                        <a:gd name="connsiteY10" fmla="*/ 357546 h 632992"/>
                        <a:gd name="connsiteX11" fmla="*/ 913463 w 992398"/>
                        <a:gd name="connsiteY11" fmla="*/ 215569 h 632992"/>
                        <a:gd name="connsiteX12" fmla="*/ 940424 w 992398"/>
                        <a:gd name="connsiteY12" fmla="*/ 220582 h 632992"/>
                        <a:gd name="connsiteX0" fmla="*/ 940424 w 992398"/>
                        <a:gd name="connsiteY0" fmla="*/ 220582 h 632709"/>
                        <a:gd name="connsiteX1" fmla="*/ 955943 w 992398"/>
                        <a:gd name="connsiteY1" fmla="*/ 243190 h 632709"/>
                        <a:gd name="connsiteX2" fmla="*/ 991612 w 992398"/>
                        <a:gd name="connsiteY2" fmla="*/ 411464 h 632709"/>
                        <a:gd name="connsiteX3" fmla="*/ 963992 w 992398"/>
                        <a:gd name="connsiteY3" fmla="*/ 453944 h 632709"/>
                        <a:gd name="connsiteX4" fmla="*/ 91030 w 992398"/>
                        <a:gd name="connsiteY4" fmla="*/ 632228 h 632709"/>
                        <a:gd name="connsiteX5" fmla="*/ 1169 w 992398"/>
                        <a:gd name="connsiteY5" fmla="*/ 568251 h 632709"/>
                        <a:gd name="connsiteX6" fmla="*/ 0 w 992398"/>
                        <a:gd name="connsiteY6" fmla="*/ 35829 h 632709"/>
                        <a:gd name="connsiteX7" fmla="*/ 35829 w 992398"/>
                        <a:gd name="connsiteY7" fmla="*/ 0 h 632709"/>
                        <a:gd name="connsiteX8" fmla="*/ 207842 w 992398"/>
                        <a:gd name="connsiteY8" fmla="*/ 0 h 632709"/>
                        <a:gd name="connsiteX9" fmla="*/ 243671 w 992398"/>
                        <a:gd name="connsiteY9" fmla="*/ 35829 h 632709"/>
                        <a:gd name="connsiteX10" fmla="*/ 243671 w 992398"/>
                        <a:gd name="connsiteY10" fmla="*/ 357546 h 632709"/>
                        <a:gd name="connsiteX11" fmla="*/ 913463 w 992398"/>
                        <a:gd name="connsiteY11" fmla="*/ 215569 h 632709"/>
                        <a:gd name="connsiteX12" fmla="*/ 940424 w 992398"/>
                        <a:gd name="connsiteY12" fmla="*/ 220582 h 632709"/>
                        <a:gd name="connsiteX0" fmla="*/ 940424 w 992398"/>
                        <a:gd name="connsiteY0" fmla="*/ 220582 h 631642"/>
                        <a:gd name="connsiteX1" fmla="*/ 955943 w 992398"/>
                        <a:gd name="connsiteY1" fmla="*/ 243190 h 631642"/>
                        <a:gd name="connsiteX2" fmla="*/ 991612 w 992398"/>
                        <a:gd name="connsiteY2" fmla="*/ 411464 h 631642"/>
                        <a:gd name="connsiteX3" fmla="*/ 963992 w 992398"/>
                        <a:gd name="connsiteY3" fmla="*/ 453944 h 631642"/>
                        <a:gd name="connsiteX4" fmla="*/ 79172 w 992398"/>
                        <a:gd name="connsiteY4" fmla="*/ 631149 h 631642"/>
                        <a:gd name="connsiteX5" fmla="*/ 1169 w 992398"/>
                        <a:gd name="connsiteY5" fmla="*/ 568251 h 631642"/>
                        <a:gd name="connsiteX6" fmla="*/ 0 w 992398"/>
                        <a:gd name="connsiteY6" fmla="*/ 35829 h 631642"/>
                        <a:gd name="connsiteX7" fmla="*/ 35829 w 992398"/>
                        <a:gd name="connsiteY7" fmla="*/ 0 h 631642"/>
                        <a:gd name="connsiteX8" fmla="*/ 207842 w 992398"/>
                        <a:gd name="connsiteY8" fmla="*/ 0 h 631642"/>
                        <a:gd name="connsiteX9" fmla="*/ 243671 w 992398"/>
                        <a:gd name="connsiteY9" fmla="*/ 35829 h 631642"/>
                        <a:gd name="connsiteX10" fmla="*/ 243671 w 992398"/>
                        <a:gd name="connsiteY10" fmla="*/ 357546 h 631642"/>
                        <a:gd name="connsiteX11" fmla="*/ 913463 w 992398"/>
                        <a:gd name="connsiteY11" fmla="*/ 215569 h 631642"/>
                        <a:gd name="connsiteX12" fmla="*/ 940424 w 992398"/>
                        <a:gd name="connsiteY12" fmla="*/ 220582 h 631642"/>
                        <a:gd name="connsiteX0" fmla="*/ 940424 w 992398"/>
                        <a:gd name="connsiteY0" fmla="*/ 220582 h 631642"/>
                        <a:gd name="connsiteX1" fmla="*/ 955943 w 992398"/>
                        <a:gd name="connsiteY1" fmla="*/ 243190 h 631642"/>
                        <a:gd name="connsiteX2" fmla="*/ 991612 w 992398"/>
                        <a:gd name="connsiteY2" fmla="*/ 411464 h 631642"/>
                        <a:gd name="connsiteX3" fmla="*/ 963992 w 992398"/>
                        <a:gd name="connsiteY3" fmla="*/ 453944 h 631642"/>
                        <a:gd name="connsiteX4" fmla="*/ 79172 w 992398"/>
                        <a:gd name="connsiteY4" fmla="*/ 631149 h 631642"/>
                        <a:gd name="connsiteX5" fmla="*/ 1169 w 992398"/>
                        <a:gd name="connsiteY5" fmla="*/ 568251 h 631642"/>
                        <a:gd name="connsiteX6" fmla="*/ 0 w 992398"/>
                        <a:gd name="connsiteY6" fmla="*/ 35829 h 631642"/>
                        <a:gd name="connsiteX7" fmla="*/ 35829 w 992398"/>
                        <a:gd name="connsiteY7" fmla="*/ 0 h 631642"/>
                        <a:gd name="connsiteX8" fmla="*/ 207842 w 992398"/>
                        <a:gd name="connsiteY8" fmla="*/ 0 h 631642"/>
                        <a:gd name="connsiteX9" fmla="*/ 243671 w 992398"/>
                        <a:gd name="connsiteY9" fmla="*/ 35829 h 631642"/>
                        <a:gd name="connsiteX10" fmla="*/ 253245 w 992398"/>
                        <a:gd name="connsiteY10" fmla="*/ 346940 h 631642"/>
                        <a:gd name="connsiteX11" fmla="*/ 913463 w 992398"/>
                        <a:gd name="connsiteY11" fmla="*/ 215569 h 631642"/>
                        <a:gd name="connsiteX12" fmla="*/ 940424 w 992398"/>
                        <a:gd name="connsiteY12" fmla="*/ 220582 h 631642"/>
                        <a:gd name="connsiteX0" fmla="*/ 942794 w 994768"/>
                        <a:gd name="connsiteY0" fmla="*/ 220582 h 631642"/>
                        <a:gd name="connsiteX1" fmla="*/ 958313 w 994768"/>
                        <a:gd name="connsiteY1" fmla="*/ 243190 h 631642"/>
                        <a:gd name="connsiteX2" fmla="*/ 993982 w 994768"/>
                        <a:gd name="connsiteY2" fmla="*/ 411464 h 631642"/>
                        <a:gd name="connsiteX3" fmla="*/ 966362 w 994768"/>
                        <a:gd name="connsiteY3" fmla="*/ 453944 h 631642"/>
                        <a:gd name="connsiteX4" fmla="*/ 81542 w 994768"/>
                        <a:gd name="connsiteY4" fmla="*/ 631149 h 631642"/>
                        <a:gd name="connsiteX5" fmla="*/ 3539 w 994768"/>
                        <a:gd name="connsiteY5" fmla="*/ 568251 h 631642"/>
                        <a:gd name="connsiteX6" fmla="*/ 2370 w 994768"/>
                        <a:gd name="connsiteY6" fmla="*/ 35829 h 631642"/>
                        <a:gd name="connsiteX7" fmla="*/ 38199 w 994768"/>
                        <a:gd name="connsiteY7" fmla="*/ 0 h 631642"/>
                        <a:gd name="connsiteX8" fmla="*/ 210212 w 994768"/>
                        <a:gd name="connsiteY8" fmla="*/ 0 h 631642"/>
                        <a:gd name="connsiteX9" fmla="*/ 246041 w 994768"/>
                        <a:gd name="connsiteY9" fmla="*/ 35829 h 631642"/>
                        <a:gd name="connsiteX10" fmla="*/ 255615 w 994768"/>
                        <a:gd name="connsiteY10" fmla="*/ 346940 h 631642"/>
                        <a:gd name="connsiteX11" fmla="*/ 915833 w 994768"/>
                        <a:gd name="connsiteY11" fmla="*/ 215569 h 631642"/>
                        <a:gd name="connsiteX12" fmla="*/ 942794 w 994768"/>
                        <a:gd name="connsiteY12" fmla="*/ 220582 h 631642"/>
                        <a:gd name="connsiteX0" fmla="*/ 945913 w 997887"/>
                        <a:gd name="connsiteY0" fmla="*/ 220582 h 631642"/>
                        <a:gd name="connsiteX1" fmla="*/ 961432 w 997887"/>
                        <a:gd name="connsiteY1" fmla="*/ 243190 h 631642"/>
                        <a:gd name="connsiteX2" fmla="*/ 997101 w 997887"/>
                        <a:gd name="connsiteY2" fmla="*/ 411464 h 631642"/>
                        <a:gd name="connsiteX3" fmla="*/ 969481 w 997887"/>
                        <a:gd name="connsiteY3" fmla="*/ 453944 h 631642"/>
                        <a:gd name="connsiteX4" fmla="*/ 84661 w 997887"/>
                        <a:gd name="connsiteY4" fmla="*/ 631149 h 631642"/>
                        <a:gd name="connsiteX5" fmla="*/ 6658 w 997887"/>
                        <a:gd name="connsiteY5" fmla="*/ 568251 h 631642"/>
                        <a:gd name="connsiteX6" fmla="*/ 5489 w 997887"/>
                        <a:gd name="connsiteY6" fmla="*/ 35829 h 631642"/>
                        <a:gd name="connsiteX7" fmla="*/ 41318 w 997887"/>
                        <a:gd name="connsiteY7" fmla="*/ 0 h 631642"/>
                        <a:gd name="connsiteX8" fmla="*/ 213331 w 997887"/>
                        <a:gd name="connsiteY8" fmla="*/ 0 h 631642"/>
                        <a:gd name="connsiteX9" fmla="*/ 249160 w 997887"/>
                        <a:gd name="connsiteY9" fmla="*/ 35829 h 631642"/>
                        <a:gd name="connsiteX10" fmla="*/ 258734 w 997887"/>
                        <a:gd name="connsiteY10" fmla="*/ 346940 h 631642"/>
                        <a:gd name="connsiteX11" fmla="*/ 918952 w 997887"/>
                        <a:gd name="connsiteY11" fmla="*/ 215569 h 631642"/>
                        <a:gd name="connsiteX12" fmla="*/ 945913 w 997887"/>
                        <a:gd name="connsiteY12" fmla="*/ 220582 h 631642"/>
                        <a:gd name="connsiteX0" fmla="*/ 943977 w 995951"/>
                        <a:gd name="connsiteY0" fmla="*/ 220582 h 631642"/>
                        <a:gd name="connsiteX1" fmla="*/ 959496 w 995951"/>
                        <a:gd name="connsiteY1" fmla="*/ 243190 h 631642"/>
                        <a:gd name="connsiteX2" fmla="*/ 995165 w 995951"/>
                        <a:gd name="connsiteY2" fmla="*/ 411464 h 631642"/>
                        <a:gd name="connsiteX3" fmla="*/ 967545 w 995951"/>
                        <a:gd name="connsiteY3" fmla="*/ 453944 h 631642"/>
                        <a:gd name="connsiteX4" fmla="*/ 82725 w 995951"/>
                        <a:gd name="connsiteY4" fmla="*/ 631149 h 631642"/>
                        <a:gd name="connsiteX5" fmla="*/ 4722 w 995951"/>
                        <a:gd name="connsiteY5" fmla="*/ 568251 h 631642"/>
                        <a:gd name="connsiteX6" fmla="*/ 3553 w 995951"/>
                        <a:gd name="connsiteY6" fmla="*/ 35829 h 631642"/>
                        <a:gd name="connsiteX7" fmla="*/ 39382 w 995951"/>
                        <a:gd name="connsiteY7" fmla="*/ 0 h 631642"/>
                        <a:gd name="connsiteX8" fmla="*/ 211395 w 995951"/>
                        <a:gd name="connsiteY8" fmla="*/ 0 h 631642"/>
                        <a:gd name="connsiteX9" fmla="*/ 247224 w 995951"/>
                        <a:gd name="connsiteY9" fmla="*/ 35829 h 631642"/>
                        <a:gd name="connsiteX10" fmla="*/ 256798 w 995951"/>
                        <a:gd name="connsiteY10" fmla="*/ 346940 h 631642"/>
                        <a:gd name="connsiteX11" fmla="*/ 917016 w 995951"/>
                        <a:gd name="connsiteY11" fmla="*/ 215569 h 631642"/>
                        <a:gd name="connsiteX12" fmla="*/ 943977 w 995951"/>
                        <a:gd name="connsiteY12" fmla="*/ 220582 h 631642"/>
                        <a:gd name="connsiteX0" fmla="*/ 943977 w 995951"/>
                        <a:gd name="connsiteY0" fmla="*/ 220582 h 631642"/>
                        <a:gd name="connsiteX1" fmla="*/ 959496 w 995951"/>
                        <a:gd name="connsiteY1" fmla="*/ 243190 h 631642"/>
                        <a:gd name="connsiteX2" fmla="*/ 995165 w 995951"/>
                        <a:gd name="connsiteY2" fmla="*/ 411464 h 631642"/>
                        <a:gd name="connsiteX3" fmla="*/ 967545 w 995951"/>
                        <a:gd name="connsiteY3" fmla="*/ 453944 h 631642"/>
                        <a:gd name="connsiteX4" fmla="*/ 82725 w 995951"/>
                        <a:gd name="connsiteY4" fmla="*/ 631149 h 631642"/>
                        <a:gd name="connsiteX5" fmla="*/ 4722 w 995951"/>
                        <a:gd name="connsiteY5" fmla="*/ 568251 h 631642"/>
                        <a:gd name="connsiteX6" fmla="*/ 3553 w 995951"/>
                        <a:gd name="connsiteY6" fmla="*/ 35829 h 631642"/>
                        <a:gd name="connsiteX7" fmla="*/ 39382 w 995951"/>
                        <a:gd name="connsiteY7" fmla="*/ 0 h 631642"/>
                        <a:gd name="connsiteX8" fmla="*/ 211395 w 995951"/>
                        <a:gd name="connsiteY8" fmla="*/ 0 h 631642"/>
                        <a:gd name="connsiteX9" fmla="*/ 247224 w 995951"/>
                        <a:gd name="connsiteY9" fmla="*/ 35829 h 631642"/>
                        <a:gd name="connsiteX10" fmla="*/ 256798 w 995951"/>
                        <a:gd name="connsiteY10" fmla="*/ 346940 h 631642"/>
                        <a:gd name="connsiteX11" fmla="*/ 917016 w 995951"/>
                        <a:gd name="connsiteY11" fmla="*/ 215569 h 631642"/>
                        <a:gd name="connsiteX12" fmla="*/ 943977 w 995951"/>
                        <a:gd name="connsiteY12" fmla="*/ 220582 h 631642"/>
                        <a:gd name="connsiteX0" fmla="*/ 945088 w 997062"/>
                        <a:gd name="connsiteY0" fmla="*/ 220582 h 631644"/>
                        <a:gd name="connsiteX1" fmla="*/ 960607 w 997062"/>
                        <a:gd name="connsiteY1" fmla="*/ 243190 h 631644"/>
                        <a:gd name="connsiteX2" fmla="*/ 996276 w 997062"/>
                        <a:gd name="connsiteY2" fmla="*/ 411464 h 631644"/>
                        <a:gd name="connsiteX3" fmla="*/ 968656 w 997062"/>
                        <a:gd name="connsiteY3" fmla="*/ 453944 h 631644"/>
                        <a:gd name="connsiteX4" fmla="*/ 83836 w 997062"/>
                        <a:gd name="connsiteY4" fmla="*/ 631149 h 631644"/>
                        <a:gd name="connsiteX5" fmla="*/ 2470 w 997062"/>
                        <a:gd name="connsiteY5" fmla="*/ 568423 h 631644"/>
                        <a:gd name="connsiteX6" fmla="*/ 4664 w 997062"/>
                        <a:gd name="connsiteY6" fmla="*/ 35829 h 631644"/>
                        <a:gd name="connsiteX7" fmla="*/ 40493 w 997062"/>
                        <a:gd name="connsiteY7" fmla="*/ 0 h 631644"/>
                        <a:gd name="connsiteX8" fmla="*/ 212506 w 997062"/>
                        <a:gd name="connsiteY8" fmla="*/ 0 h 631644"/>
                        <a:gd name="connsiteX9" fmla="*/ 248335 w 997062"/>
                        <a:gd name="connsiteY9" fmla="*/ 35829 h 631644"/>
                        <a:gd name="connsiteX10" fmla="*/ 257909 w 997062"/>
                        <a:gd name="connsiteY10" fmla="*/ 346940 h 631644"/>
                        <a:gd name="connsiteX11" fmla="*/ 918127 w 997062"/>
                        <a:gd name="connsiteY11" fmla="*/ 215569 h 631644"/>
                        <a:gd name="connsiteX12" fmla="*/ 945088 w 997062"/>
                        <a:gd name="connsiteY12" fmla="*/ 220582 h 6316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97062" h="631644">
                          <a:moveTo>
                            <a:pt x="945088" y="220582"/>
                          </a:moveTo>
                          <a:cubicBezTo>
                            <a:pt x="952775" y="225580"/>
                            <a:pt x="958555" y="233511"/>
                            <a:pt x="960607" y="243190"/>
                          </a:cubicBezTo>
                          <a:lnTo>
                            <a:pt x="996276" y="411464"/>
                          </a:lnTo>
                          <a:cubicBezTo>
                            <a:pt x="1000379" y="430822"/>
                            <a:pt x="988013" y="449841"/>
                            <a:pt x="968656" y="453944"/>
                          </a:cubicBezTo>
                          <a:lnTo>
                            <a:pt x="83836" y="631149"/>
                          </a:lnTo>
                          <a:cubicBezTo>
                            <a:pt x="40936" y="636455"/>
                            <a:pt x="3726" y="598042"/>
                            <a:pt x="2470" y="568423"/>
                          </a:cubicBezTo>
                          <a:cubicBezTo>
                            <a:pt x="1017" y="392127"/>
                            <a:pt x="-3285" y="226094"/>
                            <a:pt x="4664" y="35829"/>
                          </a:cubicBezTo>
                          <a:cubicBezTo>
                            <a:pt x="4664" y="16041"/>
                            <a:pt x="20705" y="0"/>
                            <a:pt x="40493" y="0"/>
                          </a:cubicBezTo>
                          <a:lnTo>
                            <a:pt x="212506" y="0"/>
                          </a:lnTo>
                          <a:cubicBezTo>
                            <a:pt x="232294" y="0"/>
                            <a:pt x="248335" y="16041"/>
                            <a:pt x="248335" y="35829"/>
                          </a:cubicBezTo>
                          <a:cubicBezTo>
                            <a:pt x="251526" y="139533"/>
                            <a:pt x="253123" y="245003"/>
                            <a:pt x="257909" y="346940"/>
                          </a:cubicBezTo>
                          <a:lnTo>
                            <a:pt x="918127" y="215569"/>
                          </a:lnTo>
                          <a:cubicBezTo>
                            <a:pt x="927806" y="213518"/>
                            <a:pt x="937400" y="215584"/>
                            <a:pt x="945088" y="22058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grpSp>
              <p:nvGrpSpPr>
                <p:cNvPr id="18" name="Group 14"/>
                <p:cNvGrpSpPr>
                  <a:grpSpLocks noChangeAspect="1"/>
                </p:cNvGrpSpPr>
                <p:nvPr/>
              </p:nvGrpSpPr>
              <p:grpSpPr bwMode="auto">
                <a:xfrm>
                  <a:off x="5740249" y="5280946"/>
                  <a:ext cx="665018" cy="626996"/>
                  <a:chOff x="1184" y="-484"/>
                  <a:chExt cx="5321" cy="5284"/>
                </a:xfrm>
                <a:solidFill>
                  <a:schemeClr val="tx2"/>
                </a:solidFill>
              </p:grpSpPr>
              <p:sp>
                <p:nvSpPr>
                  <p:cNvPr id="38" name="Freeform 15"/>
                  <p:cNvSpPr>
                    <a:spLocks/>
                  </p:cNvSpPr>
                  <p:nvPr/>
                </p:nvSpPr>
                <p:spPr bwMode="auto">
                  <a:xfrm>
                    <a:off x="3833" y="-484"/>
                    <a:ext cx="1286" cy="1494"/>
                  </a:xfrm>
                  <a:custGeom>
                    <a:avLst/>
                    <a:gdLst>
                      <a:gd name="T0" fmla="*/ 342 w 566"/>
                      <a:gd name="T1" fmla="*/ 0 h 659"/>
                      <a:gd name="T2" fmla="*/ 223 w 566"/>
                      <a:gd name="T3" fmla="*/ 0 h 659"/>
                      <a:gd name="T4" fmla="*/ 0 w 566"/>
                      <a:gd name="T5" fmla="*/ 253 h 659"/>
                      <a:gd name="T6" fmla="*/ 283 w 566"/>
                      <a:gd name="T7" fmla="*/ 659 h 659"/>
                      <a:gd name="T8" fmla="*/ 566 w 566"/>
                      <a:gd name="T9" fmla="*/ 248 h 659"/>
                      <a:gd name="T10" fmla="*/ 342 w 566"/>
                      <a:gd name="T11" fmla="*/ 0 h 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66" h="659">
                        <a:moveTo>
                          <a:pt x="342" y="0"/>
                        </a:moveTo>
                        <a:cubicBezTo>
                          <a:pt x="223" y="0"/>
                          <a:pt x="223" y="0"/>
                          <a:pt x="223" y="0"/>
                        </a:cubicBezTo>
                        <a:cubicBezTo>
                          <a:pt x="99" y="0"/>
                          <a:pt x="0" y="114"/>
                          <a:pt x="0" y="253"/>
                        </a:cubicBezTo>
                        <a:cubicBezTo>
                          <a:pt x="0" y="416"/>
                          <a:pt x="114" y="659"/>
                          <a:pt x="283" y="659"/>
                        </a:cubicBezTo>
                        <a:cubicBezTo>
                          <a:pt x="451" y="659"/>
                          <a:pt x="566" y="411"/>
                          <a:pt x="566" y="248"/>
                        </a:cubicBezTo>
                        <a:cubicBezTo>
                          <a:pt x="566" y="114"/>
                          <a:pt x="466" y="0"/>
                          <a:pt x="34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39" name="Freeform 16"/>
                  <p:cNvSpPr>
                    <a:spLocks/>
                  </p:cNvSpPr>
                  <p:nvPr/>
                </p:nvSpPr>
                <p:spPr bwMode="auto">
                  <a:xfrm>
                    <a:off x="2143" y="3261"/>
                    <a:ext cx="2131" cy="1428"/>
                  </a:xfrm>
                  <a:custGeom>
                    <a:avLst/>
                    <a:gdLst>
                      <a:gd name="T0" fmla="*/ 243 w 938"/>
                      <a:gd name="T1" fmla="*/ 0 h 630"/>
                      <a:gd name="T2" fmla="*/ 124 w 938"/>
                      <a:gd name="T3" fmla="*/ 69 h 630"/>
                      <a:gd name="T4" fmla="*/ 55 w 938"/>
                      <a:gd name="T5" fmla="*/ 188 h 630"/>
                      <a:gd name="T6" fmla="*/ 30 w 938"/>
                      <a:gd name="T7" fmla="*/ 367 h 630"/>
                      <a:gd name="T8" fmla="*/ 5 w 938"/>
                      <a:gd name="T9" fmla="*/ 550 h 630"/>
                      <a:gd name="T10" fmla="*/ 25 w 938"/>
                      <a:gd name="T11" fmla="*/ 605 h 630"/>
                      <a:gd name="T12" fmla="*/ 79 w 938"/>
                      <a:gd name="T13" fmla="*/ 630 h 630"/>
                      <a:gd name="T14" fmla="*/ 471 w 938"/>
                      <a:gd name="T15" fmla="*/ 630 h 630"/>
                      <a:gd name="T16" fmla="*/ 863 w 938"/>
                      <a:gd name="T17" fmla="*/ 630 h 630"/>
                      <a:gd name="T18" fmla="*/ 918 w 938"/>
                      <a:gd name="T19" fmla="*/ 605 h 630"/>
                      <a:gd name="T20" fmla="*/ 938 w 938"/>
                      <a:gd name="T21" fmla="*/ 550 h 630"/>
                      <a:gd name="T22" fmla="*/ 913 w 938"/>
                      <a:gd name="T23" fmla="*/ 372 h 630"/>
                      <a:gd name="T24" fmla="*/ 888 w 938"/>
                      <a:gd name="T25" fmla="*/ 193 h 630"/>
                      <a:gd name="T26" fmla="*/ 818 w 938"/>
                      <a:gd name="T27" fmla="*/ 74 h 630"/>
                      <a:gd name="T28" fmla="*/ 699 w 938"/>
                      <a:gd name="T29" fmla="*/ 4 h 630"/>
                      <a:gd name="T30" fmla="*/ 243 w 938"/>
                      <a:gd name="T31" fmla="*/ 4 h 630"/>
                      <a:gd name="T32" fmla="*/ 243 w 938"/>
                      <a:gd name="T33" fmla="*/ 0 h 6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38" h="630">
                        <a:moveTo>
                          <a:pt x="243" y="0"/>
                        </a:moveTo>
                        <a:cubicBezTo>
                          <a:pt x="198" y="14"/>
                          <a:pt x="154" y="34"/>
                          <a:pt x="124" y="69"/>
                        </a:cubicBezTo>
                        <a:cubicBezTo>
                          <a:pt x="89" y="104"/>
                          <a:pt x="64" y="143"/>
                          <a:pt x="55" y="188"/>
                        </a:cubicBezTo>
                        <a:cubicBezTo>
                          <a:pt x="30" y="367"/>
                          <a:pt x="30" y="367"/>
                          <a:pt x="30" y="367"/>
                        </a:cubicBezTo>
                        <a:cubicBezTo>
                          <a:pt x="5" y="550"/>
                          <a:pt x="5" y="550"/>
                          <a:pt x="5" y="550"/>
                        </a:cubicBezTo>
                        <a:cubicBezTo>
                          <a:pt x="0" y="570"/>
                          <a:pt x="10" y="590"/>
                          <a:pt x="25" y="605"/>
                        </a:cubicBezTo>
                        <a:cubicBezTo>
                          <a:pt x="40" y="620"/>
                          <a:pt x="59" y="630"/>
                          <a:pt x="79" y="630"/>
                        </a:cubicBezTo>
                        <a:cubicBezTo>
                          <a:pt x="471" y="630"/>
                          <a:pt x="471" y="630"/>
                          <a:pt x="471" y="630"/>
                        </a:cubicBezTo>
                        <a:cubicBezTo>
                          <a:pt x="863" y="630"/>
                          <a:pt x="863" y="630"/>
                          <a:pt x="863" y="630"/>
                        </a:cubicBezTo>
                        <a:cubicBezTo>
                          <a:pt x="883" y="630"/>
                          <a:pt x="903" y="620"/>
                          <a:pt x="918" y="605"/>
                        </a:cubicBezTo>
                        <a:cubicBezTo>
                          <a:pt x="933" y="590"/>
                          <a:pt x="938" y="570"/>
                          <a:pt x="938" y="550"/>
                        </a:cubicBezTo>
                        <a:cubicBezTo>
                          <a:pt x="913" y="372"/>
                          <a:pt x="913" y="372"/>
                          <a:pt x="913" y="372"/>
                        </a:cubicBezTo>
                        <a:cubicBezTo>
                          <a:pt x="888" y="193"/>
                          <a:pt x="888" y="193"/>
                          <a:pt x="888" y="193"/>
                        </a:cubicBezTo>
                        <a:cubicBezTo>
                          <a:pt x="873" y="148"/>
                          <a:pt x="848" y="104"/>
                          <a:pt x="818" y="74"/>
                        </a:cubicBezTo>
                        <a:cubicBezTo>
                          <a:pt x="784" y="39"/>
                          <a:pt x="744" y="19"/>
                          <a:pt x="699" y="4"/>
                        </a:cubicBezTo>
                        <a:cubicBezTo>
                          <a:pt x="243" y="4"/>
                          <a:pt x="243" y="4"/>
                          <a:pt x="243" y="4"/>
                        </a:cubicBezTo>
                        <a:lnTo>
                          <a:pt x="24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40" name="Freeform 17"/>
                  <p:cNvSpPr>
                    <a:spLocks noEditPoints="1"/>
                  </p:cNvSpPr>
                  <p:nvPr/>
                </p:nvSpPr>
                <p:spPr bwMode="auto">
                  <a:xfrm>
                    <a:off x="2029" y="3159"/>
                    <a:ext cx="2390" cy="1641"/>
                  </a:xfrm>
                  <a:custGeom>
                    <a:avLst/>
                    <a:gdLst>
                      <a:gd name="T0" fmla="*/ 913 w 1052"/>
                      <a:gd name="T1" fmla="*/ 724 h 724"/>
                      <a:gd name="T2" fmla="*/ 124 w 1052"/>
                      <a:gd name="T3" fmla="*/ 724 h 724"/>
                      <a:gd name="T4" fmla="*/ 35 w 1052"/>
                      <a:gd name="T5" fmla="*/ 684 h 724"/>
                      <a:gd name="T6" fmla="*/ 5 w 1052"/>
                      <a:gd name="T7" fmla="*/ 590 h 724"/>
                      <a:gd name="T8" fmla="*/ 55 w 1052"/>
                      <a:gd name="T9" fmla="*/ 223 h 724"/>
                      <a:gd name="T10" fmla="*/ 139 w 1052"/>
                      <a:gd name="T11" fmla="*/ 79 h 724"/>
                      <a:gd name="T12" fmla="*/ 283 w 1052"/>
                      <a:gd name="T13" fmla="*/ 0 h 724"/>
                      <a:gd name="T14" fmla="*/ 298 w 1052"/>
                      <a:gd name="T15" fmla="*/ 0 h 724"/>
                      <a:gd name="T16" fmla="*/ 769 w 1052"/>
                      <a:gd name="T17" fmla="*/ 0 h 724"/>
                      <a:gd name="T18" fmla="*/ 913 w 1052"/>
                      <a:gd name="T19" fmla="*/ 79 h 724"/>
                      <a:gd name="T20" fmla="*/ 997 w 1052"/>
                      <a:gd name="T21" fmla="*/ 223 h 724"/>
                      <a:gd name="T22" fmla="*/ 997 w 1052"/>
                      <a:gd name="T23" fmla="*/ 228 h 724"/>
                      <a:gd name="T24" fmla="*/ 1047 w 1052"/>
                      <a:gd name="T25" fmla="*/ 585 h 724"/>
                      <a:gd name="T26" fmla="*/ 1017 w 1052"/>
                      <a:gd name="T27" fmla="*/ 679 h 724"/>
                      <a:gd name="T28" fmla="*/ 913 w 1052"/>
                      <a:gd name="T29" fmla="*/ 724 h 724"/>
                      <a:gd name="T30" fmla="*/ 149 w 1052"/>
                      <a:gd name="T31" fmla="*/ 243 h 724"/>
                      <a:gd name="T32" fmla="*/ 105 w 1052"/>
                      <a:gd name="T33" fmla="*/ 600 h 724"/>
                      <a:gd name="T34" fmla="*/ 109 w 1052"/>
                      <a:gd name="T35" fmla="*/ 615 h 724"/>
                      <a:gd name="T36" fmla="*/ 129 w 1052"/>
                      <a:gd name="T37" fmla="*/ 625 h 724"/>
                      <a:gd name="T38" fmla="*/ 918 w 1052"/>
                      <a:gd name="T39" fmla="*/ 625 h 724"/>
                      <a:gd name="T40" fmla="*/ 938 w 1052"/>
                      <a:gd name="T41" fmla="*/ 615 h 724"/>
                      <a:gd name="T42" fmla="*/ 943 w 1052"/>
                      <a:gd name="T43" fmla="*/ 600 h 724"/>
                      <a:gd name="T44" fmla="*/ 893 w 1052"/>
                      <a:gd name="T45" fmla="*/ 243 h 724"/>
                      <a:gd name="T46" fmla="*/ 839 w 1052"/>
                      <a:gd name="T47" fmla="*/ 149 h 724"/>
                      <a:gd name="T48" fmla="*/ 744 w 1052"/>
                      <a:gd name="T49" fmla="*/ 94 h 724"/>
                      <a:gd name="T50" fmla="*/ 303 w 1052"/>
                      <a:gd name="T51" fmla="*/ 94 h 724"/>
                      <a:gd name="T52" fmla="*/ 209 w 1052"/>
                      <a:gd name="T53" fmla="*/ 149 h 724"/>
                      <a:gd name="T54" fmla="*/ 149 w 1052"/>
                      <a:gd name="T55" fmla="*/ 243 h 7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052" h="724">
                        <a:moveTo>
                          <a:pt x="913" y="724"/>
                        </a:moveTo>
                        <a:cubicBezTo>
                          <a:pt x="124" y="724"/>
                          <a:pt x="124" y="724"/>
                          <a:pt x="124" y="724"/>
                        </a:cubicBezTo>
                        <a:cubicBezTo>
                          <a:pt x="90" y="724"/>
                          <a:pt x="55" y="709"/>
                          <a:pt x="35" y="684"/>
                        </a:cubicBezTo>
                        <a:cubicBezTo>
                          <a:pt x="10" y="660"/>
                          <a:pt x="0" y="625"/>
                          <a:pt x="5" y="590"/>
                        </a:cubicBezTo>
                        <a:cubicBezTo>
                          <a:pt x="55" y="223"/>
                          <a:pt x="55" y="223"/>
                          <a:pt x="55" y="223"/>
                        </a:cubicBezTo>
                        <a:cubicBezTo>
                          <a:pt x="70" y="169"/>
                          <a:pt x="100" y="119"/>
                          <a:pt x="139" y="79"/>
                        </a:cubicBezTo>
                        <a:cubicBezTo>
                          <a:pt x="179" y="40"/>
                          <a:pt x="229" y="15"/>
                          <a:pt x="283" y="0"/>
                        </a:cubicBezTo>
                        <a:cubicBezTo>
                          <a:pt x="298" y="0"/>
                          <a:pt x="298" y="0"/>
                          <a:pt x="298" y="0"/>
                        </a:cubicBezTo>
                        <a:cubicBezTo>
                          <a:pt x="769" y="0"/>
                          <a:pt x="769" y="0"/>
                          <a:pt x="769" y="0"/>
                        </a:cubicBezTo>
                        <a:cubicBezTo>
                          <a:pt x="824" y="15"/>
                          <a:pt x="873" y="45"/>
                          <a:pt x="913" y="79"/>
                        </a:cubicBezTo>
                        <a:cubicBezTo>
                          <a:pt x="953" y="119"/>
                          <a:pt x="983" y="169"/>
                          <a:pt x="997" y="223"/>
                        </a:cubicBezTo>
                        <a:cubicBezTo>
                          <a:pt x="997" y="228"/>
                          <a:pt x="997" y="228"/>
                          <a:pt x="997" y="228"/>
                        </a:cubicBezTo>
                        <a:cubicBezTo>
                          <a:pt x="1047" y="585"/>
                          <a:pt x="1047" y="585"/>
                          <a:pt x="1047" y="585"/>
                        </a:cubicBezTo>
                        <a:cubicBezTo>
                          <a:pt x="1052" y="620"/>
                          <a:pt x="1042" y="655"/>
                          <a:pt x="1017" y="679"/>
                        </a:cubicBezTo>
                        <a:cubicBezTo>
                          <a:pt x="983" y="709"/>
                          <a:pt x="948" y="724"/>
                          <a:pt x="913" y="724"/>
                        </a:cubicBezTo>
                        <a:close/>
                        <a:moveTo>
                          <a:pt x="149" y="243"/>
                        </a:moveTo>
                        <a:cubicBezTo>
                          <a:pt x="105" y="600"/>
                          <a:pt x="105" y="600"/>
                          <a:pt x="105" y="600"/>
                        </a:cubicBezTo>
                        <a:cubicBezTo>
                          <a:pt x="105" y="610"/>
                          <a:pt x="109" y="615"/>
                          <a:pt x="109" y="615"/>
                        </a:cubicBezTo>
                        <a:cubicBezTo>
                          <a:pt x="114" y="620"/>
                          <a:pt x="119" y="625"/>
                          <a:pt x="129" y="625"/>
                        </a:cubicBezTo>
                        <a:cubicBezTo>
                          <a:pt x="918" y="625"/>
                          <a:pt x="918" y="625"/>
                          <a:pt x="918" y="625"/>
                        </a:cubicBezTo>
                        <a:cubicBezTo>
                          <a:pt x="928" y="625"/>
                          <a:pt x="933" y="620"/>
                          <a:pt x="938" y="615"/>
                        </a:cubicBezTo>
                        <a:cubicBezTo>
                          <a:pt x="943" y="610"/>
                          <a:pt x="943" y="605"/>
                          <a:pt x="943" y="600"/>
                        </a:cubicBezTo>
                        <a:cubicBezTo>
                          <a:pt x="893" y="243"/>
                          <a:pt x="893" y="243"/>
                          <a:pt x="893" y="243"/>
                        </a:cubicBezTo>
                        <a:cubicBezTo>
                          <a:pt x="883" y="208"/>
                          <a:pt x="863" y="173"/>
                          <a:pt x="839" y="149"/>
                        </a:cubicBezTo>
                        <a:cubicBezTo>
                          <a:pt x="814" y="124"/>
                          <a:pt x="779" y="104"/>
                          <a:pt x="744" y="94"/>
                        </a:cubicBezTo>
                        <a:cubicBezTo>
                          <a:pt x="303" y="94"/>
                          <a:pt x="303" y="94"/>
                          <a:pt x="303" y="94"/>
                        </a:cubicBezTo>
                        <a:cubicBezTo>
                          <a:pt x="268" y="104"/>
                          <a:pt x="238" y="124"/>
                          <a:pt x="209" y="149"/>
                        </a:cubicBezTo>
                        <a:cubicBezTo>
                          <a:pt x="179" y="178"/>
                          <a:pt x="159" y="208"/>
                          <a:pt x="149" y="24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41" name="Freeform 18"/>
                  <p:cNvSpPr>
                    <a:spLocks/>
                  </p:cNvSpPr>
                  <p:nvPr/>
                </p:nvSpPr>
                <p:spPr bwMode="auto">
                  <a:xfrm>
                    <a:off x="2684" y="1651"/>
                    <a:ext cx="1058" cy="1272"/>
                  </a:xfrm>
                  <a:custGeom>
                    <a:avLst/>
                    <a:gdLst>
                      <a:gd name="T0" fmla="*/ 293 w 466"/>
                      <a:gd name="T1" fmla="*/ 0 h 561"/>
                      <a:gd name="T2" fmla="*/ 174 w 466"/>
                      <a:gd name="T3" fmla="*/ 0 h 561"/>
                      <a:gd name="T4" fmla="*/ 0 w 466"/>
                      <a:gd name="T5" fmla="*/ 204 h 561"/>
                      <a:gd name="T6" fmla="*/ 0 w 466"/>
                      <a:gd name="T7" fmla="*/ 204 h 561"/>
                      <a:gd name="T8" fmla="*/ 233 w 466"/>
                      <a:gd name="T9" fmla="*/ 561 h 561"/>
                      <a:gd name="T10" fmla="*/ 466 w 466"/>
                      <a:gd name="T11" fmla="*/ 204 h 561"/>
                      <a:gd name="T12" fmla="*/ 466 w 466"/>
                      <a:gd name="T13" fmla="*/ 204 h 561"/>
                      <a:gd name="T14" fmla="*/ 293 w 466"/>
                      <a:gd name="T15" fmla="*/ 0 h 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66" h="561">
                        <a:moveTo>
                          <a:pt x="293" y="0"/>
                        </a:moveTo>
                        <a:cubicBezTo>
                          <a:pt x="174" y="0"/>
                          <a:pt x="174" y="0"/>
                          <a:pt x="174" y="0"/>
                        </a:cubicBezTo>
                        <a:cubicBezTo>
                          <a:pt x="79" y="0"/>
                          <a:pt x="0" y="89"/>
                          <a:pt x="0" y="204"/>
                        </a:cubicBezTo>
                        <a:cubicBezTo>
                          <a:pt x="0" y="204"/>
                          <a:pt x="0" y="204"/>
                          <a:pt x="0" y="204"/>
                        </a:cubicBezTo>
                        <a:cubicBezTo>
                          <a:pt x="0" y="357"/>
                          <a:pt x="104" y="561"/>
                          <a:pt x="233" y="561"/>
                        </a:cubicBezTo>
                        <a:cubicBezTo>
                          <a:pt x="362" y="561"/>
                          <a:pt x="466" y="357"/>
                          <a:pt x="466" y="204"/>
                        </a:cubicBezTo>
                        <a:cubicBezTo>
                          <a:pt x="466" y="204"/>
                          <a:pt x="466" y="204"/>
                          <a:pt x="466" y="204"/>
                        </a:cubicBezTo>
                        <a:cubicBezTo>
                          <a:pt x="461" y="89"/>
                          <a:pt x="387" y="0"/>
                          <a:pt x="29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42" name="Freeform 19"/>
                  <p:cNvSpPr>
                    <a:spLocks noEditPoints="1"/>
                  </p:cNvSpPr>
                  <p:nvPr/>
                </p:nvSpPr>
                <p:spPr bwMode="auto">
                  <a:xfrm>
                    <a:off x="2570" y="1549"/>
                    <a:ext cx="1286" cy="1496"/>
                  </a:xfrm>
                  <a:custGeom>
                    <a:avLst/>
                    <a:gdLst>
                      <a:gd name="T0" fmla="*/ 283 w 566"/>
                      <a:gd name="T1" fmla="*/ 660 h 660"/>
                      <a:gd name="T2" fmla="*/ 0 w 566"/>
                      <a:gd name="T3" fmla="*/ 253 h 660"/>
                      <a:gd name="T4" fmla="*/ 224 w 566"/>
                      <a:gd name="T5" fmla="*/ 0 h 660"/>
                      <a:gd name="T6" fmla="*/ 343 w 566"/>
                      <a:gd name="T7" fmla="*/ 0 h 660"/>
                      <a:gd name="T8" fmla="*/ 566 w 566"/>
                      <a:gd name="T9" fmla="*/ 249 h 660"/>
                      <a:gd name="T10" fmla="*/ 283 w 566"/>
                      <a:gd name="T11" fmla="*/ 660 h 660"/>
                      <a:gd name="T12" fmla="*/ 224 w 566"/>
                      <a:gd name="T13" fmla="*/ 95 h 660"/>
                      <a:gd name="T14" fmla="*/ 100 w 566"/>
                      <a:gd name="T15" fmla="*/ 249 h 660"/>
                      <a:gd name="T16" fmla="*/ 283 w 566"/>
                      <a:gd name="T17" fmla="*/ 561 h 660"/>
                      <a:gd name="T18" fmla="*/ 467 w 566"/>
                      <a:gd name="T19" fmla="*/ 253 h 660"/>
                      <a:gd name="T20" fmla="*/ 343 w 566"/>
                      <a:gd name="T21" fmla="*/ 100 h 660"/>
                      <a:gd name="T22" fmla="*/ 224 w 566"/>
                      <a:gd name="T23" fmla="*/ 100 h 660"/>
                      <a:gd name="T24" fmla="*/ 224 w 566"/>
                      <a:gd name="T25" fmla="*/ 95 h 6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66" h="660">
                        <a:moveTo>
                          <a:pt x="283" y="660"/>
                        </a:moveTo>
                        <a:cubicBezTo>
                          <a:pt x="115" y="660"/>
                          <a:pt x="0" y="412"/>
                          <a:pt x="0" y="253"/>
                        </a:cubicBezTo>
                        <a:cubicBezTo>
                          <a:pt x="0" y="115"/>
                          <a:pt x="100" y="0"/>
                          <a:pt x="224" y="0"/>
                        </a:cubicBezTo>
                        <a:cubicBezTo>
                          <a:pt x="343" y="0"/>
                          <a:pt x="343" y="0"/>
                          <a:pt x="343" y="0"/>
                        </a:cubicBezTo>
                        <a:cubicBezTo>
                          <a:pt x="467" y="0"/>
                          <a:pt x="566" y="115"/>
                          <a:pt x="566" y="249"/>
                        </a:cubicBezTo>
                        <a:cubicBezTo>
                          <a:pt x="566" y="412"/>
                          <a:pt x="452" y="660"/>
                          <a:pt x="283" y="660"/>
                        </a:cubicBezTo>
                        <a:close/>
                        <a:moveTo>
                          <a:pt x="224" y="95"/>
                        </a:moveTo>
                        <a:cubicBezTo>
                          <a:pt x="154" y="95"/>
                          <a:pt x="100" y="164"/>
                          <a:pt x="100" y="249"/>
                        </a:cubicBezTo>
                        <a:cubicBezTo>
                          <a:pt x="100" y="382"/>
                          <a:pt x="189" y="561"/>
                          <a:pt x="283" y="561"/>
                        </a:cubicBezTo>
                        <a:cubicBezTo>
                          <a:pt x="377" y="561"/>
                          <a:pt x="467" y="382"/>
                          <a:pt x="467" y="253"/>
                        </a:cubicBezTo>
                        <a:cubicBezTo>
                          <a:pt x="467" y="169"/>
                          <a:pt x="412" y="100"/>
                          <a:pt x="343" y="100"/>
                        </a:cubicBezTo>
                        <a:cubicBezTo>
                          <a:pt x="224" y="100"/>
                          <a:pt x="224" y="100"/>
                          <a:pt x="224" y="100"/>
                        </a:cubicBezTo>
                        <a:lnTo>
                          <a:pt x="224" y="9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43" name="Freeform 20"/>
                  <p:cNvSpPr>
                    <a:spLocks/>
                  </p:cNvSpPr>
                  <p:nvPr/>
                </p:nvSpPr>
                <p:spPr bwMode="auto">
                  <a:xfrm>
                    <a:off x="4362" y="1225"/>
                    <a:ext cx="225" cy="270"/>
                  </a:xfrm>
                  <a:custGeom>
                    <a:avLst/>
                    <a:gdLst>
                      <a:gd name="T0" fmla="*/ 99 w 99"/>
                      <a:gd name="T1" fmla="*/ 119 h 119"/>
                      <a:gd name="T2" fmla="*/ 99 w 99"/>
                      <a:gd name="T3" fmla="*/ 49 h 119"/>
                      <a:gd name="T4" fmla="*/ 50 w 99"/>
                      <a:gd name="T5" fmla="*/ 0 h 119"/>
                      <a:gd name="T6" fmla="*/ 0 w 99"/>
                      <a:gd name="T7" fmla="*/ 49 h 119"/>
                      <a:gd name="T8" fmla="*/ 0 w 99"/>
                      <a:gd name="T9" fmla="*/ 119 h 119"/>
                      <a:gd name="T10" fmla="*/ 99 w 99"/>
                      <a:gd name="T11" fmla="*/ 119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9" h="119">
                        <a:moveTo>
                          <a:pt x="99" y="119"/>
                        </a:moveTo>
                        <a:cubicBezTo>
                          <a:pt x="99" y="49"/>
                          <a:pt x="99" y="49"/>
                          <a:pt x="99" y="49"/>
                        </a:cubicBezTo>
                        <a:cubicBezTo>
                          <a:pt x="99" y="19"/>
                          <a:pt x="80" y="0"/>
                          <a:pt x="50" y="0"/>
                        </a:cubicBezTo>
                        <a:cubicBezTo>
                          <a:pt x="20" y="0"/>
                          <a:pt x="0" y="19"/>
                          <a:pt x="0" y="49"/>
                        </a:cubicBezTo>
                        <a:cubicBezTo>
                          <a:pt x="0" y="119"/>
                          <a:pt x="0" y="119"/>
                          <a:pt x="0" y="119"/>
                        </a:cubicBezTo>
                        <a:lnTo>
                          <a:pt x="99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44" name="Freeform 21"/>
                  <p:cNvSpPr>
                    <a:spLocks/>
                  </p:cNvSpPr>
                  <p:nvPr/>
                </p:nvSpPr>
                <p:spPr bwMode="auto">
                  <a:xfrm>
                    <a:off x="3540" y="1112"/>
                    <a:ext cx="2120" cy="1664"/>
                  </a:xfrm>
                  <a:custGeom>
                    <a:avLst/>
                    <a:gdLst>
                      <a:gd name="T0" fmla="*/ 928 w 933"/>
                      <a:gd name="T1" fmla="*/ 595 h 734"/>
                      <a:gd name="T2" fmla="*/ 878 w 933"/>
                      <a:gd name="T3" fmla="*/ 238 h 734"/>
                      <a:gd name="T4" fmla="*/ 878 w 933"/>
                      <a:gd name="T5" fmla="*/ 233 h 734"/>
                      <a:gd name="T6" fmla="*/ 794 w 933"/>
                      <a:gd name="T7" fmla="*/ 89 h 734"/>
                      <a:gd name="T8" fmla="*/ 650 w 933"/>
                      <a:gd name="T9" fmla="*/ 10 h 734"/>
                      <a:gd name="T10" fmla="*/ 620 w 933"/>
                      <a:gd name="T11" fmla="*/ 0 h 734"/>
                      <a:gd name="T12" fmla="*/ 456 w 933"/>
                      <a:gd name="T13" fmla="*/ 174 h 734"/>
                      <a:gd name="T14" fmla="*/ 456 w 933"/>
                      <a:gd name="T15" fmla="*/ 486 h 734"/>
                      <a:gd name="T16" fmla="*/ 407 w 933"/>
                      <a:gd name="T17" fmla="*/ 536 h 734"/>
                      <a:gd name="T18" fmla="*/ 357 w 933"/>
                      <a:gd name="T19" fmla="*/ 486 h 734"/>
                      <a:gd name="T20" fmla="*/ 357 w 933"/>
                      <a:gd name="T21" fmla="*/ 174 h 734"/>
                      <a:gd name="T22" fmla="*/ 194 w 933"/>
                      <a:gd name="T23" fmla="*/ 0 h 734"/>
                      <a:gd name="T24" fmla="*/ 164 w 933"/>
                      <a:gd name="T25" fmla="*/ 10 h 734"/>
                      <a:gd name="T26" fmla="*/ 20 w 933"/>
                      <a:gd name="T27" fmla="*/ 89 h 734"/>
                      <a:gd name="T28" fmla="*/ 0 w 933"/>
                      <a:gd name="T29" fmla="*/ 109 h 734"/>
                      <a:gd name="T30" fmla="*/ 223 w 933"/>
                      <a:gd name="T31" fmla="*/ 442 h 734"/>
                      <a:gd name="T32" fmla="*/ 149 w 933"/>
                      <a:gd name="T33" fmla="*/ 734 h 734"/>
                      <a:gd name="T34" fmla="*/ 794 w 933"/>
                      <a:gd name="T35" fmla="*/ 734 h 734"/>
                      <a:gd name="T36" fmla="*/ 883 w 933"/>
                      <a:gd name="T37" fmla="*/ 695 h 734"/>
                      <a:gd name="T38" fmla="*/ 928 w 933"/>
                      <a:gd name="T39" fmla="*/ 595 h 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933" h="734">
                        <a:moveTo>
                          <a:pt x="928" y="595"/>
                        </a:moveTo>
                        <a:cubicBezTo>
                          <a:pt x="878" y="238"/>
                          <a:pt x="878" y="238"/>
                          <a:pt x="878" y="238"/>
                        </a:cubicBezTo>
                        <a:cubicBezTo>
                          <a:pt x="878" y="233"/>
                          <a:pt x="878" y="233"/>
                          <a:pt x="878" y="233"/>
                        </a:cubicBezTo>
                        <a:cubicBezTo>
                          <a:pt x="863" y="179"/>
                          <a:pt x="833" y="129"/>
                          <a:pt x="794" y="89"/>
                        </a:cubicBezTo>
                        <a:cubicBezTo>
                          <a:pt x="754" y="50"/>
                          <a:pt x="704" y="25"/>
                          <a:pt x="650" y="10"/>
                        </a:cubicBezTo>
                        <a:cubicBezTo>
                          <a:pt x="620" y="0"/>
                          <a:pt x="620" y="0"/>
                          <a:pt x="620" y="0"/>
                        </a:cubicBezTo>
                        <a:cubicBezTo>
                          <a:pt x="456" y="174"/>
                          <a:pt x="456" y="174"/>
                          <a:pt x="456" y="174"/>
                        </a:cubicBezTo>
                        <a:cubicBezTo>
                          <a:pt x="456" y="486"/>
                          <a:pt x="456" y="486"/>
                          <a:pt x="456" y="486"/>
                        </a:cubicBezTo>
                        <a:cubicBezTo>
                          <a:pt x="456" y="516"/>
                          <a:pt x="437" y="536"/>
                          <a:pt x="407" y="536"/>
                        </a:cubicBezTo>
                        <a:cubicBezTo>
                          <a:pt x="377" y="536"/>
                          <a:pt x="357" y="516"/>
                          <a:pt x="357" y="486"/>
                        </a:cubicBezTo>
                        <a:cubicBezTo>
                          <a:pt x="357" y="174"/>
                          <a:pt x="357" y="174"/>
                          <a:pt x="357" y="174"/>
                        </a:cubicBezTo>
                        <a:cubicBezTo>
                          <a:pt x="194" y="0"/>
                          <a:pt x="194" y="0"/>
                          <a:pt x="194" y="0"/>
                        </a:cubicBezTo>
                        <a:cubicBezTo>
                          <a:pt x="164" y="10"/>
                          <a:pt x="164" y="10"/>
                          <a:pt x="164" y="10"/>
                        </a:cubicBezTo>
                        <a:cubicBezTo>
                          <a:pt x="109" y="25"/>
                          <a:pt x="60" y="55"/>
                          <a:pt x="20" y="89"/>
                        </a:cubicBezTo>
                        <a:cubicBezTo>
                          <a:pt x="15" y="94"/>
                          <a:pt x="5" y="104"/>
                          <a:pt x="0" y="109"/>
                        </a:cubicBezTo>
                        <a:cubicBezTo>
                          <a:pt x="129" y="154"/>
                          <a:pt x="223" y="288"/>
                          <a:pt x="223" y="442"/>
                        </a:cubicBezTo>
                        <a:cubicBezTo>
                          <a:pt x="223" y="536"/>
                          <a:pt x="198" y="640"/>
                          <a:pt x="149" y="734"/>
                        </a:cubicBezTo>
                        <a:cubicBezTo>
                          <a:pt x="794" y="734"/>
                          <a:pt x="794" y="734"/>
                          <a:pt x="794" y="734"/>
                        </a:cubicBezTo>
                        <a:cubicBezTo>
                          <a:pt x="828" y="734"/>
                          <a:pt x="863" y="719"/>
                          <a:pt x="883" y="695"/>
                        </a:cubicBezTo>
                        <a:cubicBezTo>
                          <a:pt x="923" y="665"/>
                          <a:pt x="933" y="630"/>
                          <a:pt x="928" y="59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45" name="Freeform 22"/>
                  <p:cNvSpPr>
                    <a:spLocks/>
                  </p:cNvSpPr>
                  <p:nvPr/>
                </p:nvSpPr>
                <p:spPr bwMode="auto">
                  <a:xfrm>
                    <a:off x="1184" y="2630"/>
                    <a:ext cx="1432" cy="1236"/>
                  </a:xfrm>
                  <a:custGeom>
                    <a:avLst/>
                    <a:gdLst>
                      <a:gd name="T0" fmla="*/ 333 w 630"/>
                      <a:gd name="T1" fmla="*/ 431 h 545"/>
                      <a:gd name="T2" fmla="*/ 442 w 630"/>
                      <a:gd name="T3" fmla="*/ 243 h 545"/>
                      <a:gd name="T4" fmla="*/ 625 w 630"/>
                      <a:gd name="T5" fmla="*/ 139 h 545"/>
                      <a:gd name="T6" fmla="*/ 630 w 630"/>
                      <a:gd name="T7" fmla="*/ 139 h 545"/>
                      <a:gd name="T8" fmla="*/ 556 w 630"/>
                      <a:gd name="T9" fmla="*/ 0 h 545"/>
                      <a:gd name="T10" fmla="*/ 20 w 630"/>
                      <a:gd name="T11" fmla="*/ 461 h 545"/>
                      <a:gd name="T12" fmla="*/ 5 w 630"/>
                      <a:gd name="T13" fmla="*/ 516 h 545"/>
                      <a:gd name="T14" fmla="*/ 50 w 630"/>
                      <a:gd name="T15" fmla="*/ 545 h 545"/>
                      <a:gd name="T16" fmla="*/ 308 w 630"/>
                      <a:gd name="T17" fmla="*/ 545 h 545"/>
                      <a:gd name="T18" fmla="*/ 333 w 630"/>
                      <a:gd name="T19" fmla="*/ 431 h 5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0" h="545">
                        <a:moveTo>
                          <a:pt x="333" y="431"/>
                        </a:moveTo>
                        <a:cubicBezTo>
                          <a:pt x="352" y="362"/>
                          <a:pt x="387" y="297"/>
                          <a:pt x="442" y="243"/>
                        </a:cubicBezTo>
                        <a:cubicBezTo>
                          <a:pt x="491" y="193"/>
                          <a:pt x="556" y="153"/>
                          <a:pt x="625" y="139"/>
                        </a:cubicBezTo>
                        <a:cubicBezTo>
                          <a:pt x="630" y="139"/>
                          <a:pt x="630" y="139"/>
                          <a:pt x="630" y="139"/>
                        </a:cubicBezTo>
                        <a:cubicBezTo>
                          <a:pt x="601" y="99"/>
                          <a:pt x="576" y="49"/>
                          <a:pt x="556" y="0"/>
                        </a:cubicBezTo>
                        <a:cubicBezTo>
                          <a:pt x="20" y="461"/>
                          <a:pt x="20" y="461"/>
                          <a:pt x="20" y="461"/>
                        </a:cubicBezTo>
                        <a:cubicBezTo>
                          <a:pt x="5" y="476"/>
                          <a:pt x="0" y="496"/>
                          <a:pt x="5" y="516"/>
                        </a:cubicBezTo>
                        <a:cubicBezTo>
                          <a:pt x="10" y="535"/>
                          <a:pt x="30" y="545"/>
                          <a:pt x="50" y="545"/>
                        </a:cubicBezTo>
                        <a:cubicBezTo>
                          <a:pt x="308" y="545"/>
                          <a:pt x="308" y="545"/>
                          <a:pt x="308" y="545"/>
                        </a:cubicBezTo>
                        <a:lnTo>
                          <a:pt x="333" y="43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46" name="Freeform 23"/>
                  <p:cNvSpPr>
                    <a:spLocks/>
                  </p:cNvSpPr>
                  <p:nvPr/>
                </p:nvSpPr>
                <p:spPr bwMode="auto">
                  <a:xfrm>
                    <a:off x="3981" y="2551"/>
                    <a:ext cx="2524" cy="1326"/>
                  </a:xfrm>
                  <a:custGeom>
                    <a:avLst/>
                    <a:gdLst>
                      <a:gd name="T0" fmla="*/ 1101 w 1111"/>
                      <a:gd name="T1" fmla="*/ 30 h 585"/>
                      <a:gd name="T2" fmla="*/ 1056 w 1111"/>
                      <a:gd name="T3" fmla="*/ 0 h 585"/>
                      <a:gd name="T4" fmla="*/ 833 w 1111"/>
                      <a:gd name="T5" fmla="*/ 0 h 585"/>
                      <a:gd name="T6" fmla="*/ 778 w 1111"/>
                      <a:gd name="T7" fmla="*/ 124 h 585"/>
                      <a:gd name="T8" fmla="*/ 615 w 1111"/>
                      <a:gd name="T9" fmla="*/ 198 h 585"/>
                      <a:gd name="T10" fmla="*/ 0 w 1111"/>
                      <a:gd name="T11" fmla="*/ 198 h 585"/>
                      <a:gd name="T12" fmla="*/ 114 w 1111"/>
                      <a:gd name="T13" fmla="*/ 278 h 585"/>
                      <a:gd name="T14" fmla="*/ 223 w 1111"/>
                      <a:gd name="T15" fmla="*/ 466 h 585"/>
                      <a:gd name="T16" fmla="*/ 228 w 1111"/>
                      <a:gd name="T17" fmla="*/ 481 h 585"/>
                      <a:gd name="T18" fmla="*/ 243 w 1111"/>
                      <a:gd name="T19" fmla="*/ 585 h 585"/>
                      <a:gd name="T20" fmla="*/ 501 w 1111"/>
                      <a:gd name="T21" fmla="*/ 585 h 585"/>
                      <a:gd name="T22" fmla="*/ 535 w 1111"/>
                      <a:gd name="T23" fmla="*/ 575 h 585"/>
                      <a:gd name="T24" fmla="*/ 1096 w 1111"/>
                      <a:gd name="T25" fmla="*/ 89 h 585"/>
                      <a:gd name="T26" fmla="*/ 1101 w 1111"/>
                      <a:gd name="T27" fmla="*/ 30 h 5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11" h="585">
                        <a:moveTo>
                          <a:pt x="1101" y="30"/>
                        </a:moveTo>
                        <a:cubicBezTo>
                          <a:pt x="1096" y="10"/>
                          <a:pt x="1076" y="0"/>
                          <a:pt x="1056" y="0"/>
                        </a:cubicBezTo>
                        <a:cubicBezTo>
                          <a:pt x="833" y="0"/>
                          <a:pt x="833" y="0"/>
                          <a:pt x="833" y="0"/>
                        </a:cubicBezTo>
                        <a:cubicBezTo>
                          <a:pt x="828" y="45"/>
                          <a:pt x="808" y="89"/>
                          <a:pt x="778" y="124"/>
                        </a:cubicBezTo>
                        <a:cubicBezTo>
                          <a:pt x="739" y="169"/>
                          <a:pt x="674" y="198"/>
                          <a:pt x="615" y="198"/>
                        </a:cubicBezTo>
                        <a:cubicBezTo>
                          <a:pt x="0" y="198"/>
                          <a:pt x="0" y="198"/>
                          <a:pt x="0" y="198"/>
                        </a:cubicBezTo>
                        <a:cubicBezTo>
                          <a:pt x="44" y="218"/>
                          <a:pt x="84" y="243"/>
                          <a:pt x="114" y="278"/>
                        </a:cubicBezTo>
                        <a:cubicBezTo>
                          <a:pt x="168" y="327"/>
                          <a:pt x="203" y="397"/>
                          <a:pt x="223" y="466"/>
                        </a:cubicBezTo>
                        <a:cubicBezTo>
                          <a:pt x="228" y="481"/>
                          <a:pt x="228" y="481"/>
                          <a:pt x="228" y="481"/>
                        </a:cubicBezTo>
                        <a:cubicBezTo>
                          <a:pt x="243" y="585"/>
                          <a:pt x="243" y="585"/>
                          <a:pt x="243" y="585"/>
                        </a:cubicBezTo>
                        <a:cubicBezTo>
                          <a:pt x="501" y="585"/>
                          <a:pt x="501" y="585"/>
                          <a:pt x="501" y="585"/>
                        </a:cubicBezTo>
                        <a:cubicBezTo>
                          <a:pt x="510" y="585"/>
                          <a:pt x="525" y="580"/>
                          <a:pt x="535" y="575"/>
                        </a:cubicBezTo>
                        <a:cubicBezTo>
                          <a:pt x="1096" y="89"/>
                          <a:pt x="1096" y="89"/>
                          <a:pt x="1096" y="89"/>
                        </a:cubicBezTo>
                        <a:cubicBezTo>
                          <a:pt x="1106" y="69"/>
                          <a:pt x="1111" y="50"/>
                          <a:pt x="1101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19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4101823" y="2591827"/>
                  <a:ext cx="698116" cy="386348"/>
                  <a:chOff x="3326" y="1334"/>
                  <a:chExt cx="573" cy="334"/>
                </a:xfrm>
                <a:solidFill>
                  <a:schemeClr val="tx2"/>
                </a:solidFill>
              </p:grpSpPr>
              <p:sp>
                <p:nvSpPr>
                  <p:cNvPr id="32" name="Freeform 6"/>
                  <p:cNvSpPr>
                    <a:spLocks/>
                  </p:cNvSpPr>
                  <p:nvPr/>
                </p:nvSpPr>
                <p:spPr bwMode="auto">
                  <a:xfrm>
                    <a:off x="3538" y="1334"/>
                    <a:ext cx="361" cy="207"/>
                  </a:xfrm>
                  <a:custGeom>
                    <a:avLst/>
                    <a:gdLst>
                      <a:gd name="T0" fmla="*/ 1957 w 2166"/>
                      <a:gd name="T1" fmla="*/ 266 h 1242"/>
                      <a:gd name="T2" fmla="*/ 1846 w 2166"/>
                      <a:gd name="T3" fmla="*/ 27 h 1242"/>
                      <a:gd name="T4" fmla="*/ 1806 w 2166"/>
                      <a:gd name="T5" fmla="*/ 0 h 1242"/>
                      <a:gd name="T6" fmla="*/ 1756 w 2166"/>
                      <a:gd name="T7" fmla="*/ 15 h 1242"/>
                      <a:gd name="T8" fmla="*/ 1687 w 2166"/>
                      <a:gd name="T9" fmla="*/ 61 h 1242"/>
                      <a:gd name="T10" fmla="*/ 1590 w 2166"/>
                      <a:gd name="T11" fmla="*/ 123 h 1242"/>
                      <a:gd name="T12" fmla="*/ 1479 w 2166"/>
                      <a:gd name="T13" fmla="*/ 183 h 1242"/>
                      <a:gd name="T14" fmla="*/ 1367 w 2166"/>
                      <a:gd name="T15" fmla="*/ 231 h 1242"/>
                      <a:gd name="T16" fmla="*/ 1269 w 2166"/>
                      <a:gd name="T17" fmla="*/ 250 h 1242"/>
                      <a:gd name="T18" fmla="*/ 1097 w 2166"/>
                      <a:gd name="T19" fmla="*/ 234 h 1242"/>
                      <a:gd name="T20" fmla="*/ 899 w 2166"/>
                      <a:gd name="T21" fmla="*/ 173 h 1242"/>
                      <a:gd name="T22" fmla="*/ 770 w 2166"/>
                      <a:gd name="T23" fmla="*/ 126 h 1242"/>
                      <a:gd name="T24" fmla="*/ 660 w 2166"/>
                      <a:gd name="T25" fmla="*/ 111 h 1242"/>
                      <a:gd name="T26" fmla="*/ 597 w 2166"/>
                      <a:gd name="T27" fmla="*/ 127 h 1242"/>
                      <a:gd name="T28" fmla="*/ 513 w 2166"/>
                      <a:gd name="T29" fmla="*/ 199 h 1242"/>
                      <a:gd name="T30" fmla="*/ 280 w 2166"/>
                      <a:gd name="T31" fmla="*/ 414 h 1242"/>
                      <a:gd name="T32" fmla="*/ 259 w 2166"/>
                      <a:gd name="T33" fmla="*/ 432 h 1242"/>
                      <a:gd name="T34" fmla="*/ 22 w 2166"/>
                      <a:gd name="T35" fmla="*/ 651 h 1242"/>
                      <a:gd name="T36" fmla="*/ 6 w 2166"/>
                      <a:gd name="T37" fmla="*/ 672 h 1242"/>
                      <a:gd name="T38" fmla="*/ 3 w 2166"/>
                      <a:gd name="T39" fmla="*/ 731 h 1242"/>
                      <a:gd name="T40" fmla="*/ 34 w 2166"/>
                      <a:gd name="T41" fmla="*/ 798 h 1242"/>
                      <a:gd name="T42" fmla="*/ 88 w 2166"/>
                      <a:gd name="T43" fmla="*/ 849 h 1242"/>
                      <a:gd name="T44" fmla="*/ 173 w 2166"/>
                      <a:gd name="T45" fmla="*/ 872 h 1242"/>
                      <a:gd name="T46" fmla="*/ 299 w 2166"/>
                      <a:gd name="T47" fmla="*/ 854 h 1242"/>
                      <a:gd name="T48" fmla="*/ 420 w 2166"/>
                      <a:gd name="T49" fmla="*/ 779 h 1242"/>
                      <a:gd name="T50" fmla="*/ 558 w 2166"/>
                      <a:gd name="T51" fmla="*/ 675 h 1242"/>
                      <a:gd name="T52" fmla="*/ 600 w 2166"/>
                      <a:gd name="T53" fmla="*/ 643 h 1242"/>
                      <a:gd name="T54" fmla="*/ 663 w 2166"/>
                      <a:gd name="T55" fmla="*/ 615 h 1242"/>
                      <a:gd name="T56" fmla="*/ 764 w 2166"/>
                      <a:gd name="T57" fmla="*/ 607 h 1242"/>
                      <a:gd name="T58" fmla="*/ 859 w 2166"/>
                      <a:gd name="T59" fmla="*/ 641 h 1242"/>
                      <a:gd name="T60" fmla="*/ 889 w 2166"/>
                      <a:gd name="T61" fmla="*/ 663 h 1242"/>
                      <a:gd name="T62" fmla="*/ 905 w 2166"/>
                      <a:gd name="T63" fmla="*/ 676 h 1242"/>
                      <a:gd name="T64" fmla="*/ 980 w 2166"/>
                      <a:gd name="T65" fmla="*/ 749 h 1242"/>
                      <a:gd name="T66" fmla="*/ 1131 w 2166"/>
                      <a:gd name="T67" fmla="*/ 903 h 1242"/>
                      <a:gd name="T68" fmla="*/ 1150 w 2166"/>
                      <a:gd name="T69" fmla="*/ 921 h 1242"/>
                      <a:gd name="T70" fmla="*/ 1462 w 2166"/>
                      <a:gd name="T71" fmla="*/ 1234 h 1242"/>
                      <a:gd name="T72" fmla="*/ 1527 w 2166"/>
                      <a:gd name="T73" fmla="*/ 1234 h 1242"/>
                      <a:gd name="T74" fmla="*/ 1602 w 2166"/>
                      <a:gd name="T75" fmla="*/ 1176 h 1242"/>
                      <a:gd name="T76" fmla="*/ 1689 w 2166"/>
                      <a:gd name="T77" fmla="*/ 1107 h 1242"/>
                      <a:gd name="T78" fmla="*/ 1751 w 2166"/>
                      <a:gd name="T79" fmla="*/ 1060 h 1242"/>
                      <a:gd name="T80" fmla="*/ 1829 w 2166"/>
                      <a:gd name="T81" fmla="*/ 1001 h 1242"/>
                      <a:gd name="T82" fmla="*/ 1924 w 2166"/>
                      <a:gd name="T83" fmla="*/ 932 h 1242"/>
                      <a:gd name="T84" fmla="*/ 2018 w 2166"/>
                      <a:gd name="T85" fmla="*/ 863 h 1242"/>
                      <a:gd name="T86" fmla="*/ 2098 w 2166"/>
                      <a:gd name="T87" fmla="*/ 805 h 1242"/>
                      <a:gd name="T88" fmla="*/ 2148 w 2166"/>
                      <a:gd name="T89" fmla="*/ 765 h 1242"/>
                      <a:gd name="T90" fmla="*/ 2166 w 2166"/>
                      <a:gd name="T91" fmla="*/ 720 h 1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2166" h="1242">
                        <a:moveTo>
                          <a:pt x="2156" y="685"/>
                        </a:moveTo>
                        <a:lnTo>
                          <a:pt x="2056" y="475"/>
                        </a:lnTo>
                        <a:lnTo>
                          <a:pt x="1957" y="266"/>
                        </a:lnTo>
                        <a:lnTo>
                          <a:pt x="1906" y="155"/>
                        </a:lnTo>
                        <a:lnTo>
                          <a:pt x="1855" y="45"/>
                        </a:lnTo>
                        <a:lnTo>
                          <a:pt x="1846" y="27"/>
                        </a:lnTo>
                        <a:lnTo>
                          <a:pt x="1834" y="14"/>
                        </a:lnTo>
                        <a:lnTo>
                          <a:pt x="1821" y="4"/>
                        </a:lnTo>
                        <a:lnTo>
                          <a:pt x="1806" y="0"/>
                        </a:lnTo>
                        <a:lnTo>
                          <a:pt x="1791" y="0"/>
                        </a:lnTo>
                        <a:lnTo>
                          <a:pt x="1774" y="4"/>
                        </a:lnTo>
                        <a:lnTo>
                          <a:pt x="1756" y="15"/>
                        </a:lnTo>
                        <a:lnTo>
                          <a:pt x="1737" y="27"/>
                        </a:lnTo>
                        <a:lnTo>
                          <a:pt x="1713" y="43"/>
                        </a:lnTo>
                        <a:lnTo>
                          <a:pt x="1687" y="61"/>
                        </a:lnTo>
                        <a:lnTo>
                          <a:pt x="1657" y="81"/>
                        </a:lnTo>
                        <a:lnTo>
                          <a:pt x="1624" y="102"/>
                        </a:lnTo>
                        <a:lnTo>
                          <a:pt x="1590" y="123"/>
                        </a:lnTo>
                        <a:lnTo>
                          <a:pt x="1553" y="144"/>
                        </a:lnTo>
                        <a:lnTo>
                          <a:pt x="1517" y="164"/>
                        </a:lnTo>
                        <a:lnTo>
                          <a:pt x="1479" y="183"/>
                        </a:lnTo>
                        <a:lnTo>
                          <a:pt x="1440" y="201"/>
                        </a:lnTo>
                        <a:lnTo>
                          <a:pt x="1404" y="218"/>
                        </a:lnTo>
                        <a:lnTo>
                          <a:pt x="1367" y="231"/>
                        </a:lnTo>
                        <a:lnTo>
                          <a:pt x="1333" y="241"/>
                        </a:lnTo>
                        <a:lnTo>
                          <a:pt x="1299" y="248"/>
                        </a:lnTo>
                        <a:lnTo>
                          <a:pt x="1269" y="250"/>
                        </a:lnTo>
                        <a:lnTo>
                          <a:pt x="1210" y="249"/>
                        </a:lnTo>
                        <a:lnTo>
                          <a:pt x="1154" y="243"/>
                        </a:lnTo>
                        <a:lnTo>
                          <a:pt x="1097" y="234"/>
                        </a:lnTo>
                        <a:lnTo>
                          <a:pt x="1042" y="221"/>
                        </a:lnTo>
                        <a:lnTo>
                          <a:pt x="970" y="199"/>
                        </a:lnTo>
                        <a:lnTo>
                          <a:pt x="899" y="173"/>
                        </a:lnTo>
                        <a:lnTo>
                          <a:pt x="856" y="155"/>
                        </a:lnTo>
                        <a:lnTo>
                          <a:pt x="813" y="139"/>
                        </a:lnTo>
                        <a:lnTo>
                          <a:pt x="770" y="126"/>
                        </a:lnTo>
                        <a:lnTo>
                          <a:pt x="729" y="115"/>
                        </a:lnTo>
                        <a:lnTo>
                          <a:pt x="689" y="111"/>
                        </a:lnTo>
                        <a:lnTo>
                          <a:pt x="660" y="111"/>
                        </a:lnTo>
                        <a:lnTo>
                          <a:pt x="636" y="113"/>
                        </a:lnTo>
                        <a:lnTo>
                          <a:pt x="615" y="119"/>
                        </a:lnTo>
                        <a:lnTo>
                          <a:pt x="597" y="127"/>
                        </a:lnTo>
                        <a:lnTo>
                          <a:pt x="579" y="138"/>
                        </a:lnTo>
                        <a:lnTo>
                          <a:pt x="573" y="145"/>
                        </a:lnTo>
                        <a:lnTo>
                          <a:pt x="513" y="199"/>
                        </a:lnTo>
                        <a:lnTo>
                          <a:pt x="513" y="199"/>
                        </a:lnTo>
                        <a:lnTo>
                          <a:pt x="286" y="407"/>
                        </a:lnTo>
                        <a:lnTo>
                          <a:pt x="280" y="414"/>
                        </a:lnTo>
                        <a:lnTo>
                          <a:pt x="274" y="420"/>
                        </a:lnTo>
                        <a:lnTo>
                          <a:pt x="266" y="425"/>
                        </a:lnTo>
                        <a:lnTo>
                          <a:pt x="259" y="432"/>
                        </a:lnTo>
                        <a:lnTo>
                          <a:pt x="32" y="640"/>
                        </a:lnTo>
                        <a:lnTo>
                          <a:pt x="27" y="645"/>
                        </a:lnTo>
                        <a:lnTo>
                          <a:pt x="22" y="651"/>
                        </a:lnTo>
                        <a:lnTo>
                          <a:pt x="17" y="654"/>
                        </a:lnTo>
                        <a:lnTo>
                          <a:pt x="14" y="659"/>
                        </a:lnTo>
                        <a:lnTo>
                          <a:pt x="6" y="672"/>
                        </a:lnTo>
                        <a:lnTo>
                          <a:pt x="1" y="687"/>
                        </a:lnTo>
                        <a:lnTo>
                          <a:pt x="0" y="708"/>
                        </a:lnTo>
                        <a:lnTo>
                          <a:pt x="3" y="731"/>
                        </a:lnTo>
                        <a:lnTo>
                          <a:pt x="9" y="754"/>
                        </a:lnTo>
                        <a:lnTo>
                          <a:pt x="21" y="776"/>
                        </a:lnTo>
                        <a:lnTo>
                          <a:pt x="34" y="798"/>
                        </a:lnTo>
                        <a:lnTo>
                          <a:pt x="50" y="818"/>
                        </a:lnTo>
                        <a:lnTo>
                          <a:pt x="69" y="836"/>
                        </a:lnTo>
                        <a:lnTo>
                          <a:pt x="88" y="849"/>
                        </a:lnTo>
                        <a:lnTo>
                          <a:pt x="108" y="861"/>
                        </a:lnTo>
                        <a:lnTo>
                          <a:pt x="129" y="867"/>
                        </a:lnTo>
                        <a:lnTo>
                          <a:pt x="173" y="872"/>
                        </a:lnTo>
                        <a:lnTo>
                          <a:pt x="216" y="872"/>
                        </a:lnTo>
                        <a:lnTo>
                          <a:pt x="258" y="866"/>
                        </a:lnTo>
                        <a:lnTo>
                          <a:pt x="299" y="854"/>
                        </a:lnTo>
                        <a:lnTo>
                          <a:pt x="337" y="837"/>
                        </a:lnTo>
                        <a:lnTo>
                          <a:pt x="374" y="814"/>
                        </a:lnTo>
                        <a:lnTo>
                          <a:pt x="420" y="779"/>
                        </a:lnTo>
                        <a:lnTo>
                          <a:pt x="468" y="743"/>
                        </a:lnTo>
                        <a:lnTo>
                          <a:pt x="517" y="706"/>
                        </a:lnTo>
                        <a:lnTo>
                          <a:pt x="558" y="675"/>
                        </a:lnTo>
                        <a:lnTo>
                          <a:pt x="561" y="673"/>
                        </a:lnTo>
                        <a:lnTo>
                          <a:pt x="600" y="643"/>
                        </a:lnTo>
                        <a:lnTo>
                          <a:pt x="600" y="643"/>
                        </a:lnTo>
                        <a:lnTo>
                          <a:pt x="601" y="643"/>
                        </a:lnTo>
                        <a:lnTo>
                          <a:pt x="630" y="626"/>
                        </a:lnTo>
                        <a:lnTo>
                          <a:pt x="663" y="615"/>
                        </a:lnTo>
                        <a:lnTo>
                          <a:pt x="696" y="607"/>
                        </a:lnTo>
                        <a:lnTo>
                          <a:pt x="730" y="605"/>
                        </a:lnTo>
                        <a:lnTo>
                          <a:pt x="764" y="607"/>
                        </a:lnTo>
                        <a:lnTo>
                          <a:pt x="795" y="614"/>
                        </a:lnTo>
                        <a:lnTo>
                          <a:pt x="829" y="625"/>
                        </a:lnTo>
                        <a:lnTo>
                          <a:pt x="859" y="641"/>
                        </a:lnTo>
                        <a:lnTo>
                          <a:pt x="887" y="661"/>
                        </a:lnTo>
                        <a:lnTo>
                          <a:pt x="888" y="662"/>
                        </a:lnTo>
                        <a:lnTo>
                          <a:pt x="889" y="663"/>
                        </a:lnTo>
                        <a:lnTo>
                          <a:pt x="897" y="668"/>
                        </a:lnTo>
                        <a:lnTo>
                          <a:pt x="903" y="674"/>
                        </a:lnTo>
                        <a:lnTo>
                          <a:pt x="905" y="676"/>
                        </a:lnTo>
                        <a:lnTo>
                          <a:pt x="906" y="678"/>
                        </a:lnTo>
                        <a:lnTo>
                          <a:pt x="937" y="706"/>
                        </a:lnTo>
                        <a:lnTo>
                          <a:pt x="980" y="749"/>
                        </a:lnTo>
                        <a:lnTo>
                          <a:pt x="1022" y="794"/>
                        </a:lnTo>
                        <a:lnTo>
                          <a:pt x="1124" y="896"/>
                        </a:lnTo>
                        <a:lnTo>
                          <a:pt x="1131" y="903"/>
                        </a:lnTo>
                        <a:lnTo>
                          <a:pt x="1136" y="910"/>
                        </a:lnTo>
                        <a:lnTo>
                          <a:pt x="1143" y="915"/>
                        </a:lnTo>
                        <a:lnTo>
                          <a:pt x="1150" y="921"/>
                        </a:lnTo>
                        <a:lnTo>
                          <a:pt x="1367" y="1139"/>
                        </a:lnTo>
                        <a:lnTo>
                          <a:pt x="1368" y="1140"/>
                        </a:lnTo>
                        <a:lnTo>
                          <a:pt x="1462" y="1234"/>
                        </a:lnTo>
                        <a:lnTo>
                          <a:pt x="1483" y="1242"/>
                        </a:lnTo>
                        <a:lnTo>
                          <a:pt x="1505" y="1242"/>
                        </a:lnTo>
                        <a:lnTo>
                          <a:pt x="1527" y="1234"/>
                        </a:lnTo>
                        <a:lnTo>
                          <a:pt x="1550" y="1220"/>
                        </a:lnTo>
                        <a:lnTo>
                          <a:pt x="1575" y="1199"/>
                        </a:lnTo>
                        <a:lnTo>
                          <a:pt x="1602" y="1176"/>
                        </a:lnTo>
                        <a:lnTo>
                          <a:pt x="1632" y="1153"/>
                        </a:lnTo>
                        <a:lnTo>
                          <a:pt x="1662" y="1130"/>
                        </a:lnTo>
                        <a:lnTo>
                          <a:pt x="1689" y="1107"/>
                        </a:lnTo>
                        <a:lnTo>
                          <a:pt x="1715" y="1087"/>
                        </a:lnTo>
                        <a:lnTo>
                          <a:pt x="1731" y="1074"/>
                        </a:lnTo>
                        <a:lnTo>
                          <a:pt x="1751" y="1060"/>
                        </a:lnTo>
                        <a:lnTo>
                          <a:pt x="1774" y="1042"/>
                        </a:lnTo>
                        <a:lnTo>
                          <a:pt x="1800" y="1023"/>
                        </a:lnTo>
                        <a:lnTo>
                          <a:pt x="1829" y="1001"/>
                        </a:lnTo>
                        <a:lnTo>
                          <a:pt x="1860" y="979"/>
                        </a:lnTo>
                        <a:lnTo>
                          <a:pt x="1892" y="956"/>
                        </a:lnTo>
                        <a:lnTo>
                          <a:pt x="1924" y="932"/>
                        </a:lnTo>
                        <a:lnTo>
                          <a:pt x="1957" y="909"/>
                        </a:lnTo>
                        <a:lnTo>
                          <a:pt x="1988" y="886"/>
                        </a:lnTo>
                        <a:lnTo>
                          <a:pt x="2018" y="863"/>
                        </a:lnTo>
                        <a:lnTo>
                          <a:pt x="2048" y="842"/>
                        </a:lnTo>
                        <a:lnTo>
                          <a:pt x="2074" y="823"/>
                        </a:lnTo>
                        <a:lnTo>
                          <a:pt x="2098" y="805"/>
                        </a:lnTo>
                        <a:lnTo>
                          <a:pt x="2118" y="791"/>
                        </a:lnTo>
                        <a:lnTo>
                          <a:pt x="2133" y="779"/>
                        </a:lnTo>
                        <a:lnTo>
                          <a:pt x="2148" y="765"/>
                        </a:lnTo>
                        <a:lnTo>
                          <a:pt x="2159" y="752"/>
                        </a:lnTo>
                        <a:lnTo>
                          <a:pt x="2165" y="737"/>
                        </a:lnTo>
                        <a:lnTo>
                          <a:pt x="2166" y="720"/>
                        </a:lnTo>
                        <a:lnTo>
                          <a:pt x="2164" y="703"/>
                        </a:lnTo>
                        <a:lnTo>
                          <a:pt x="2156" y="685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" name="Freeform 7"/>
                  <p:cNvSpPr>
                    <a:spLocks/>
                  </p:cNvSpPr>
                  <p:nvPr/>
                </p:nvSpPr>
                <p:spPr bwMode="auto">
                  <a:xfrm>
                    <a:off x="3415" y="1499"/>
                    <a:ext cx="78" cy="78"/>
                  </a:xfrm>
                  <a:custGeom>
                    <a:avLst/>
                    <a:gdLst>
                      <a:gd name="T0" fmla="*/ 430 w 467"/>
                      <a:gd name="T1" fmla="*/ 36 h 466"/>
                      <a:gd name="T2" fmla="*/ 411 w 467"/>
                      <a:gd name="T3" fmla="*/ 21 h 466"/>
                      <a:gd name="T4" fmla="*/ 389 w 467"/>
                      <a:gd name="T5" fmla="*/ 9 h 466"/>
                      <a:gd name="T6" fmla="*/ 366 w 467"/>
                      <a:gd name="T7" fmla="*/ 3 h 466"/>
                      <a:gd name="T8" fmla="*/ 342 w 467"/>
                      <a:gd name="T9" fmla="*/ 0 h 466"/>
                      <a:gd name="T10" fmla="*/ 319 w 467"/>
                      <a:gd name="T11" fmla="*/ 3 h 466"/>
                      <a:gd name="T12" fmla="*/ 296 w 467"/>
                      <a:gd name="T13" fmla="*/ 9 h 466"/>
                      <a:gd name="T14" fmla="*/ 274 w 467"/>
                      <a:gd name="T15" fmla="*/ 21 h 466"/>
                      <a:gd name="T16" fmla="*/ 255 w 467"/>
                      <a:gd name="T17" fmla="*/ 36 h 466"/>
                      <a:gd name="T18" fmla="*/ 37 w 467"/>
                      <a:gd name="T19" fmla="*/ 254 h 466"/>
                      <a:gd name="T20" fmla="*/ 21 w 467"/>
                      <a:gd name="T21" fmla="*/ 274 h 466"/>
                      <a:gd name="T22" fmla="*/ 10 w 467"/>
                      <a:gd name="T23" fmla="*/ 296 h 466"/>
                      <a:gd name="T24" fmla="*/ 3 w 467"/>
                      <a:gd name="T25" fmla="*/ 319 h 466"/>
                      <a:gd name="T26" fmla="*/ 0 w 467"/>
                      <a:gd name="T27" fmla="*/ 343 h 466"/>
                      <a:gd name="T28" fmla="*/ 3 w 467"/>
                      <a:gd name="T29" fmla="*/ 366 h 466"/>
                      <a:gd name="T30" fmla="*/ 10 w 467"/>
                      <a:gd name="T31" fmla="*/ 389 h 466"/>
                      <a:gd name="T32" fmla="*/ 21 w 467"/>
                      <a:gd name="T33" fmla="*/ 411 h 466"/>
                      <a:gd name="T34" fmla="*/ 37 w 467"/>
                      <a:gd name="T35" fmla="*/ 431 h 466"/>
                      <a:gd name="T36" fmla="*/ 57 w 467"/>
                      <a:gd name="T37" fmla="*/ 447 h 466"/>
                      <a:gd name="T38" fmla="*/ 78 w 467"/>
                      <a:gd name="T39" fmla="*/ 458 h 466"/>
                      <a:gd name="T40" fmla="*/ 101 w 467"/>
                      <a:gd name="T41" fmla="*/ 464 h 466"/>
                      <a:gd name="T42" fmla="*/ 125 w 467"/>
                      <a:gd name="T43" fmla="*/ 466 h 466"/>
                      <a:gd name="T44" fmla="*/ 149 w 467"/>
                      <a:gd name="T45" fmla="*/ 464 h 466"/>
                      <a:gd name="T46" fmla="*/ 172 w 467"/>
                      <a:gd name="T47" fmla="*/ 458 h 466"/>
                      <a:gd name="T48" fmla="*/ 193 w 467"/>
                      <a:gd name="T49" fmla="*/ 447 h 466"/>
                      <a:gd name="T50" fmla="*/ 213 w 467"/>
                      <a:gd name="T51" fmla="*/ 431 h 466"/>
                      <a:gd name="T52" fmla="*/ 430 w 467"/>
                      <a:gd name="T53" fmla="*/ 212 h 466"/>
                      <a:gd name="T54" fmla="*/ 447 w 467"/>
                      <a:gd name="T55" fmla="*/ 193 h 466"/>
                      <a:gd name="T56" fmla="*/ 457 w 467"/>
                      <a:gd name="T57" fmla="*/ 171 h 466"/>
                      <a:gd name="T58" fmla="*/ 465 w 467"/>
                      <a:gd name="T59" fmla="*/ 148 h 466"/>
                      <a:gd name="T60" fmla="*/ 467 w 467"/>
                      <a:gd name="T61" fmla="*/ 124 h 466"/>
                      <a:gd name="T62" fmla="*/ 465 w 467"/>
                      <a:gd name="T63" fmla="*/ 101 h 466"/>
                      <a:gd name="T64" fmla="*/ 457 w 467"/>
                      <a:gd name="T65" fmla="*/ 78 h 466"/>
                      <a:gd name="T66" fmla="*/ 447 w 467"/>
                      <a:gd name="T67" fmla="*/ 56 h 466"/>
                      <a:gd name="T68" fmla="*/ 430 w 467"/>
                      <a:gd name="T69" fmla="*/ 36 h 4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67" h="466">
                        <a:moveTo>
                          <a:pt x="430" y="36"/>
                        </a:moveTo>
                        <a:lnTo>
                          <a:pt x="411" y="21"/>
                        </a:lnTo>
                        <a:lnTo>
                          <a:pt x="389" y="9"/>
                        </a:lnTo>
                        <a:lnTo>
                          <a:pt x="366" y="3"/>
                        </a:lnTo>
                        <a:lnTo>
                          <a:pt x="342" y="0"/>
                        </a:lnTo>
                        <a:lnTo>
                          <a:pt x="319" y="3"/>
                        </a:lnTo>
                        <a:lnTo>
                          <a:pt x="296" y="9"/>
                        </a:lnTo>
                        <a:lnTo>
                          <a:pt x="274" y="21"/>
                        </a:lnTo>
                        <a:lnTo>
                          <a:pt x="255" y="36"/>
                        </a:lnTo>
                        <a:lnTo>
                          <a:pt x="37" y="254"/>
                        </a:lnTo>
                        <a:lnTo>
                          <a:pt x="21" y="274"/>
                        </a:lnTo>
                        <a:lnTo>
                          <a:pt x="10" y="296"/>
                        </a:lnTo>
                        <a:lnTo>
                          <a:pt x="3" y="319"/>
                        </a:lnTo>
                        <a:lnTo>
                          <a:pt x="0" y="343"/>
                        </a:lnTo>
                        <a:lnTo>
                          <a:pt x="3" y="366"/>
                        </a:lnTo>
                        <a:lnTo>
                          <a:pt x="10" y="389"/>
                        </a:lnTo>
                        <a:lnTo>
                          <a:pt x="21" y="411"/>
                        </a:lnTo>
                        <a:lnTo>
                          <a:pt x="37" y="431"/>
                        </a:lnTo>
                        <a:lnTo>
                          <a:pt x="57" y="447"/>
                        </a:lnTo>
                        <a:lnTo>
                          <a:pt x="78" y="458"/>
                        </a:lnTo>
                        <a:lnTo>
                          <a:pt x="101" y="464"/>
                        </a:lnTo>
                        <a:lnTo>
                          <a:pt x="125" y="466"/>
                        </a:lnTo>
                        <a:lnTo>
                          <a:pt x="149" y="464"/>
                        </a:lnTo>
                        <a:lnTo>
                          <a:pt x="172" y="458"/>
                        </a:lnTo>
                        <a:lnTo>
                          <a:pt x="193" y="447"/>
                        </a:lnTo>
                        <a:lnTo>
                          <a:pt x="213" y="431"/>
                        </a:lnTo>
                        <a:lnTo>
                          <a:pt x="430" y="212"/>
                        </a:lnTo>
                        <a:lnTo>
                          <a:pt x="447" y="193"/>
                        </a:lnTo>
                        <a:lnTo>
                          <a:pt x="457" y="171"/>
                        </a:lnTo>
                        <a:lnTo>
                          <a:pt x="465" y="148"/>
                        </a:lnTo>
                        <a:lnTo>
                          <a:pt x="467" y="124"/>
                        </a:lnTo>
                        <a:lnTo>
                          <a:pt x="465" y="101"/>
                        </a:lnTo>
                        <a:lnTo>
                          <a:pt x="457" y="78"/>
                        </a:lnTo>
                        <a:lnTo>
                          <a:pt x="447" y="56"/>
                        </a:lnTo>
                        <a:lnTo>
                          <a:pt x="430" y="36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" name="Freeform 8"/>
                  <p:cNvSpPr>
                    <a:spLocks/>
                  </p:cNvSpPr>
                  <p:nvPr/>
                </p:nvSpPr>
                <p:spPr bwMode="auto">
                  <a:xfrm>
                    <a:off x="3458" y="1532"/>
                    <a:ext cx="78" cy="78"/>
                  </a:xfrm>
                  <a:custGeom>
                    <a:avLst/>
                    <a:gdLst>
                      <a:gd name="T0" fmla="*/ 429 w 466"/>
                      <a:gd name="T1" fmla="*/ 37 h 467"/>
                      <a:gd name="T2" fmla="*/ 410 w 466"/>
                      <a:gd name="T3" fmla="*/ 21 h 467"/>
                      <a:gd name="T4" fmla="*/ 389 w 466"/>
                      <a:gd name="T5" fmla="*/ 10 h 467"/>
                      <a:gd name="T6" fmla="*/ 366 w 466"/>
                      <a:gd name="T7" fmla="*/ 2 h 467"/>
                      <a:gd name="T8" fmla="*/ 342 w 466"/>
                      <a:gd name="T9" fmla="*/ 0 h 467"/>
                      <a:gd name="T10" fmla="*/ 318 w 466"/>
                      <a:gd name="T11" fmla="*/ 2 h 467"/>
                      <a:gd name="T12" fmla="*/ 295 w 466"/>
                      <a:gd name="T13" fmla="*/ 10 h 467"/>
                      <a:gd name="T14" fmla="*/ 273 w 466"/>
                      <a:gd name="T15" fmla="*/ 21 h 467"/>
                      <a:gd name="T16" fmla="*/ 254 w 466"/>
                      <a:gd name="T17" fmla="*/ 37 h 467"/>
                      <a:gd name="T18" fmla="*/ 36 w 466"/>
                      <a:gd name="T19" fmla="*/ 255 h 467"/>
                      <a:gd name="T20" fmla="*/ 20 w 466"/>
                      <a:gd name="T21" fmla="*/ 275 h 467"/>
                      <a:gd name="T22" fmla="*/ 8 w 466"/>
                      <a:gd name="T23" fmla="*/ 296 h 467"/>
                      <a:gd name="T24" fmla="*/ 2 w 466"/>
                      <a:gd name="T25" fmla="*/ 319 h 467"/>
                      <a:gd name="T26" fmla="*/ 0 w 466"/>
                      <a:gd name="T27" fmla="*/ 343 h 467"/>
                      <a:gd name="T28" fmla="*/ 2 w 466"/>
                      <a:gd name="T29" fmla="*/ 367 h 467"/>
                      <a:gd name="T30" fmla="*/ 8 w 466"/>
                      <a:gd name="T31" fmla="*/ 390 h 467"/>
                      <a:gd name="T32" fmla="*/ 20 w 466"/>
                      <a:gd name="T33" fmla="*/ 412 h 467"/>
                      <a:gd name="T34" fmla="*/ 36 w 466"/>
                      <a:gd name="T35" fmla="*/ 431 h 467"/>
                      <a:gd name="T36" fmla="*/ 55 w 466"/>
                      <a:gd name="T37" fmla="*/ 446 h 467"/>
                      <a:gd name="T38" fmla="*/ 77 w 466"/>
                      <a:gd name="T39" fmla="*/ 458 h 467"/>
                      <a:gd name="T40" fmla="*/ 100 w 466"/>
                      <a:gd name="T41" fmla="*/ 465 h 467"/>
                      <a:gd name="T42" fmla="*/ 124 w 466"/>
                      <a:gd name="T43" fmla="*/ 467 h 467"/>
                      <a:gd name="T44" fmla="*/ 147 w 466"/>
                      <a:gd name="T45" fmla="*/ 465 h 467"/>
                      <a:gd name="T46" fmla="*/ 170 w 466"/>
                      <a:gd name="T47" fmla="*/ 458 h 467"/>
                      <a:gd name="T48" fmla="*/ 192 w 466"/>
                      <a:gd name="T49" fmla="*/ 446 h 467"/>
                      <a:gd name="T50" fmla="*/ 212 w 466"/>
                      <a:gd name="T51" fmla="*/ 431 h 467"/>
                      <a:gd name="T52" fmla="*/ 429 w 466"/>
                      <a:gd name="T53" fmla="*/ 213 h 467"/>
                      <a:gd name="T54" fmla="*/ 445 w 466"/>
                      <a:gd name="T55" fmla="*/ 193 h 467"/>
                      <a:gd name="T56" fmla="*/ 457 w 466"/>
                      <a:gd name="T57" fmla="*/ 172 h 467"/>
                      <a:gd name="T58" fmla="*/ 464 w 466"/>
                      <a:gd name="T59" fmla="*/ 149 h 467"/>
                      <a:gd name="T60" fmla="*/ 466 w 466"/>
                      <a:gd name="T61" fmla="*/ 125 h 467"/>
                      <a:gd name="T62" fmla="*/ 464 w 466"/>
                      <a:gd name="T63" fmla="*/ 101 h 467"/>
                      <a:gd name="T64" fmla="*/ 457 w 466"/>
                      <a:gd name="T65" fmla="*/ 78 h 467"/>
                      <a:gd name="T66" fmla="*/ 445 w 466"/>
                      <a:gd name="T67" fmla="*/ 57 h 467"/>
                      <a:gd name="T68" fmla="*/ 429 w 466"/>
                      <a:gd name="T69" fmla="*/ 37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66" h="467">
                        <a:moveTo>
                          <a:pt x="429" y="37"/>
                        </a:moveTo>
                        <a:lnTo>
                          <a:pt x="410" y="21"/>
                        </a:lnTo>
                        <a:lnTo>
                          <a:pt x="389" y="10"/>
                        </a:lnTo>
                        <a:lnTo>
                          <a:pt x="366" y="2"/>
                        </a:lnTo>
                        <a:lnTo>
                          <a:pt x="342" y="0"/>
                        </a:lnTo>
                        <a:lnTo>
                          <a:pt x="318" y="2"/>
                        </a:lnTo>
                        <a:lnTo>
                          <a:pt x="295" y="10"/>
                        </a:lnTo>
                        <a:lnTo>
                          <a:pt x="273" y="21"/>
                        </a:lnTo>
                        <a:lnTo>
                          <a:pt x="254" y="37"/>
                        </a:lnTo>
                        <a:lnTo>
                          <a:pt x="36" y="255"/>
                        </a:lnTo>
                        <a:lnTo>
                          <a:pt x="20" y="275"/>
                        </a:lnTo>
                        <a:lnTo>
                          <a:pt x="8" y="296"/>
                        </a:lnTo>
                        <a:lnTo>
                          <a:pt x="2" y="319"/>
                        </a:lnTo>
                        <a:lnTo>
                          <a:pt x="0" y="343"/>
                        </a:lnTo>
                        <a:lnTo>
                          <a:pt x="2" y="367"/>
                        </a:lnTo>
                        <a:lnTo>
                          <a:pt x="8" y="390"/>
                        </a:lnTo>
                        <a:lnTo>
                          <a:pt x="20" y="412"/>
                        </a:lnTo>
                        <a:lnTo>
                          <a:pt x="36" y="431"/>
                        </a:lnTo>
                        <a:lnTo>
                          <a:pt x="55" y="446"/>
                        </a:lnTo>
                        <a:lnTo>
                          <a:pt x="77" y="458"/>
                        </a:lnTo>
                        <a:lnTo>
                          <a:pt x="100" y="465"/>
                        </a:lnTo>
                        <a:lnTo>
                          <a:pt x="124" y="467"/>
                        </a:lnTo>
                        <a:lnTo>
                          <a:pt x="147" y="465"/>
                        </a:lnTo>
                        <a:lnTo>
                          <a:pt x="170" y="458"/>
                        </a:lnTo>
                        <a:lnTo>
                          <a:pt x="192" y="446"/>
                        </a:lnTo>
                        <a:lnTo>
                          <a:pt x="212" y="431"/>
                        </a:lnTo>
                        <a:lnTo>
                          <a:pt x="429" y="213"/>
                        </a:lnTo>
                        <a:lnTo>
                          <a:pt x="445" y="193"/>
                        </a:lnTo>
                        <a:lnTo>
                          <a:pt x="457" y="172"/>
                        </a:lnTo>
                        <a:lnTo>
                          <a:pt x="464" y="149"/>
                        </a:lnTo>
                        <a:lnTo>
                          <a:pt x="466" y="125"/>
                        </a:lnTo>
                        <a:lnTo>
                          <a:pt x="464" y="101"/>
                        </a:lnTo>
                        <a:lnTo>
                          <a:pt x="457" y="78"/>
                        </a:lnTo>
                        <a:lnTo>
                          <a:pt x="445" y="57"/>
                        </a:lnTo>
                        <a:lnTo>
                          <a:pt x="429" y="37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Freeform 9"/>
                  <p:cNvSpPr>
                    <a:spLocks/>
                  </p:cNvSpPr>
                  <p:nvPr/>
                </p:nvSpPr>
                <p:spPr bwMode="auto">
                  <a:xfrm>
                    <a:off x="3503" y="1559"/>
                    <a:ext cx="78" cy="78"/>
                  </a:xfrm>
                  <a:custGeom>
                    <a:avLst/>
                    <a:gdLst>
                      <a:gd name="T0" fmla="*/ 429 w 466"/>
                      <a:gd name="T1" fmla="*/ 36 h 467"/>
                      <a:gd name="T2" fmla="*/ 410 w 466"/>
                      <a:gd name="T3" fmla="*/ 20 h 467"/>
                      <a:gd name="T4" fmla="*/ 388 w 466"/>
                      <a:gd name="T5" fmla="*/ 9 h 467"/>
                      <a:gd name="T6" fmla="*/ 365 w 466"/>
                      <a:gd name="T7" fmla="*/ 3 h 467"/>
                      <a:gd name="T8" fmla="*/ 341 w 466"/>
                      <a:gd name="T9" fmla="*/ 0 h 467"/>
                      <a:gd name="T10" fmla="*/ 317 w 466"/>
                      <a:gd name="T11" fmla="*/ 3 h 467"/>
                      <a:gd name="T12" fmla="*/ 294 w 466"/>
                      <a:gd name="T13" fmla="*/ 9 h 467"/>
                      <a:gd name="T14" fmla="*/ 273 w 466"/>
                      <a:gd name="T15" fmla="*/ 20 h 467"/>
                      <a:gd name="T16" fmla="*/ 254 w 466"/>
                      <a:gd name="T17" fmla="*/ 36 h 467"/>
                      <a:gd name="T18" fmla="*/ 36 w 466"/>
                      <a:gd name="T19" fmla="*/ 255 h 467"/>
                      <a:gd name="T20" fmla="*/ 20 w 466"/>
                      <a:gd name="T21" fmla="*/ 274 h 467"/>
                      <a:gd name="T22" fmla="*/ 9 w 466"/>
                      <a:gd name="T23" fmla="*/ 296 h 467"/>
                      <a:gd name="T24" fmla="*/ 2 w 466"/>
                      <a:gd name="T25" fmla="*/ 319 h 467"/>
                      <a:gd name="T26" fmla="*/ 0 w 466"/>
                      <a:gd name="T27" fmla="*/ 343 h 467"/>
                      <a:gd name="T28" fmla="*/ 2 w 466"/>
                      <a:gd name="T29" fmla="*/ 366 h 467"/>
                      <a:gd name="T30" fmla="*/ 9 w 466"/>
                      <a:gd name="T31" fmla="*/ 389 h 467"/>
                      <a:gd name="T32" fmla="*/ 20 w 466"/>
                      <a:gd name="T33" fmla="*/ 411 h 467"/>
                      <a:gd name="T34" fmla="*/ 36 w 466"/>
                      <a:gd name="T35" fmla="*/ 431 h 467"/>
                      <a:gd name="T36" fmla="*/ 55 w 466"/>
                      <a:gd name="T37" fmla="*/ 446 h 467"/>
                      <a:gd name="T38" fmla="*/ 77 w 466"/>
                      <a:gd name="T39" fmla="*/ 458 h 467"/>
                      <a:gd name="T40" fmla="*/ 100 w 466"/>
                      <a:gd name="T41" fmla="*/ 464 h 467"/>
                      <a:gd name="T42" fmla="*/ 124 w 466"/>
                      <a:gd name="T43" fmla="*/ 467 h 467"/>
                      <a:gd name="T44" fmla="*/ 148 w 466"/>
                      <a:gd name="T45" fmla="*/ 464 h 467"/>
                      <a:gd name="T46" fmla="*/ 171 w 466"/>
                      <a:gd name="T47" fmla="*/ 458 h 467"/>
                      <a:gd name="T48" fmla="*/ 192 w 466"/>
                      <a:gd name="T49" fmla="*/ 446 h 467"/>
                      <a:gd name="T50" fmla="*/ 212 w 466"/>
                      <a:gd name="T51" fmla="*/ 431 h 467"/>
                      <a:gd name="T52" fmla="*/ 429 w 466"/>
                      <a:gd name="T53" fmla="*/ 212 h 467"/>
                      <a:gd name="T54" fmla="*/ 445 w 466"/>
                      <a:gd name="T55" fmla="*/ 193 h 467"/>
                      <a:gd name="T56" fmla="*/ 456 w 466"/>
                      <a:gd name="T57" fmla="*/ 171 h 467"/>
                      <a:gd name="T58" fmla="*/ 464 w 466"/>
                      <a:gd name="T59" fmla="*/ 148 h 467"/>
                      <a:gd name="T60" fmla="*/ 466 w 466"/>
                      <a:gd name="T61" fmla="*/ 124 h 467"/>
                      <a:gd name="T62" fmla="*/ 464 w 466"/>
                      <a:gd name="T63" fmla="*/ 101 h 467"/>
                      <a:gd name="T64" fmla="*/ 456 w 466"/>
                      <a:gd name="T65" fmla="*/ 78 h 467"/>
                      <a:gd name="T66" fmla="*/ 445 w 466"/>
                      <a:gd name="T67" fmla="*/ 56 h 467"/>
                      <a:gd name="T68" fmla="*/ 429 w 466"/>
                      <a:gd name="T69" fmla="*/ 36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66" h="467">
                        <a:moveTo>
                          <a:pt x="429" y="36"/>
                        </a:moveTo>
                        <a:lnTo>
                          <a:pt x="410" y="20"/>
                        </a:lnTo>
                        <a:lnTo>
                          <a:pt x="388" y="9"/>
                        </a:lnTo>
                        <a:lnTo>
                          <a:pt x="365" y="3"/>
                        </a:lnTo>
                        <a:lnTo>
                          <a:pt x="341" y="0"/>
                        </a:lnTo>
                        <a:lnTo>
                          <a:pt x="317" y="3"/>
                        </a:lnTo>
                        <a:lnTo>
                          <a:pt x="294" y="9"/>
                        </a:lnTo>
                        <a:lnTo>
                          <a:pt x="273" y="20"/>
                        </a:lnTo>
                        <a:lnTo>
                          <a:pt x="254" y="36"/>
                        </a:lnTo>
                        <a:lnTo>
                          <a:pt x="36" y="255"/>
                        </a:lnTo>
                        <a:lnTo>
                          <a:pt x="20" y="274"/>
                        </a:lnTo>
                        <a:lnTo>
                          <a:pt x="9" y="296"/>
                        </a:lnTo>
                        <a:lnTo>
                          <a:pt x="2" y="319"/>
                        </a:lnTo>
                        <a:lnTo>
                          <a:pt x="0" y="343"/>
                        </a:lnTo>
                        <a:lnTo>
                          <a:pt x="2" y="366"/>
                        </a:lnTo>
                        <a:lnTo>
                          <a:pt x="9" y="389"/>
                        </a:lnTo>
                        <a:lnTo>
                          <a:pt x="20" y="411"/>
                        </a:lnTo>
                        <a:lnTo>
                          <a:pt x="36" y="431"/>
                        </a:lnTo>
                        <a:lnTo>
                          <a:pt x="55" y="446"/>
                        </a:lnTo>
                        <a:lnTo>
                          <a:pt x="77" y="458"/>
                        </a:lnTo>
                        <a:lnTo>
                          <a:pt x="100" y="464"/>
                        </a:lnTo>
                        <a:lnTo>
                          <a:pt x="124" y="467"/>
                        </a:lnTo>
                        <a:lnTo>
                          <a:pt x="148" y="464"/>
                        </a:lnTo>
                        <a:lnTo>
                          <a:pt x="171" y="458"/>
                        </a:lnTo>
                        <a:lnTo>
                          <a:pt x="192" y="446"/>
                        </a:lnTo>
                        <a:lnTo>
                          <a:pt x="212" y="431"/>
                        </a:lnTo>
                        <a:lnTo>
                          <a:pt x="429" y="212"/>
                        </a:lnTo>
                        <a:lnTo>
                          <a:pt x="445" y="193"/>
                        </a:lnTo>
                        <a:lnTo>
                          <a:pt x="456" y="171"/>
                        </a:lnTo>
                        <a:lnTo>
                          <a:pt x="464" y="148"/>
                        </a:lnTo>
                        <a:lnTo>
                          <a:pt x="466" y="124"/>
                        </a:lnTo>
                        <a:lnTo>
                          <a:pt x="464" y="101"/>
                        </a:lnTo>
                        <a:lnTo>
                          <a:pt x="456" y="78"/>
                        </a:lnTo>
                        <a:lnTo>
                          <a:pt x="445" y="56"/>
                        </a:lnTo>
                        <a:lnTo>
                          <a:pt x="429" y="36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10"/>
                  <p:cNvSpPr>
                    <a:spLocks/>
                  </p:cNvSpPr>
                  <p:nvPr/>
                </p:nvSpPr>
                <p:spPr bwMode="auto">
                  <a:xfrm>
                    <a:off x="3548" y="1590"/>
                    <a:ext cx="77" cy="78"/>
                  </a:xfrm>
                  <a:custGeom>
                    <a:avLst/>
                    <a:gdLst>
                      <a:gd name="T0" fmla="*/ 443 w 466"/>
                      <a:gd name="T1" fmla="*/ 196 h 467"/>
                      <a:gd name="T2" fmla="*/ 457 w 466"/>
                      <a:gd name="T3" fmla="*/ 172 h 467"/>
                      <a:gd name="T4" fmla="*/ 464 w 466"/>
                      <a:gd name="T5" fmla="*/ 147 h 467"/>
                      <a:gd name="T6" fmla="*/ 466 w 466"/>
                      <a:gd name="T7" fmla="*/ 121 h 467"/>
                      <a:gd name="T8" fmla="*/ 462 w 466"/>
                      <a:gd name="T9" fmla="*/ 95 h 467"/>
                      <a:gd name="T10" fmla="*/ 453 w 466"/>
                      <a:gd name="T11" fmla="*/ 70 h 467"/>
                      <a:gd name="T12" fmla="*/ 443 w 466"/>
                      <a:gd name="T13" fmla="*/ 52 h 467"/>
                      <a:gd name="T14" fmla="*/ 430 w 466"/>
                      <a:gd name="T15" fmla="*/ 37 h 467"/>
                      <a:gd name="T16" fmla="*/ 413 w 466"/>
                      <a:gd name="T17" fmla="*/ 23 h 467"/>
                      <a:gd name="T18" fmla="*/ 396 w 466"/>
                      <a:gd name="T19" fmla="*/ 13 h 467"/>
                      <a:gd name="T20" fmla="*/ 372 w 466"/>
                      <a:gd name="T21" fmla="*/ 4 h 467"/>
                      <a:gd name="T22" fmla="*/ 348 w 466"/>
                      <a:gd name="T23" fmla="*/ 0 h 467"/>
                      <a:gd name="T24" fmla="*/ 324 w 466"/>
                      <a:gd name="T25" fmla="*/ 1 h 467"/>
                      <a:gd name="T26" fmla="*/ 300 w 466"/>
                      <a:gd name="T27" fmla="*/ 7 h 467"/>
                      <a:gd name="T28" fmla="*/ 277 w 466"/>
                      <a:gd name="T29" fmla="*/ 19 h 467"/>
                      <a:gd name="T30" fmla="*/ 265 w 466"/>
                      <a:gd name="T31" fmla="*/ 27 h 467"/>
                      <a:gd name="T32" fmla="*/ 254 w 466"/>
                      <a:gd name="T33" fmla="*/ 37 h 467"/>
                      <a:gd name="T34" fmla="*/ 36 w 466"/>
                      <a:gd name="T35" fmla="*/ 255 h 467"/>
                      <a:gd name="T36" fmla="*/ 20 w 466"/>
                      <a:gd name="T37" fmla="*/ 274 h 467"/>
                      <a:gd name="T38" fmla="*/ 8 w 466"/>
                      <a:gd name="T39" fmla="*/ 296 h 467"/>
                      <a:gd name="T40" fmla="*/ 2 w 466"/>
                      <a:gd name="T41" fmla="*/ 319 h 467"/>
                      <a:gd name="T42" fmla="*/ 0 w 466"/>
                      <a:gd name="T43" fmla="*/ 343 h 467"/>
                      <a:gd name="T44" fmla="*/ 2 w 466"/>
                      <a:gd name="T45" fmla="*/ 366 h 467"/>
                      <a:gd name="T46" fmla="*/ 8 w 466"/>
                      <a:gd name="T47" fmla="*/ 389 h 467"/>
                      <a:gd name="T48" fmla="*/ 20 w 466"/>
                      <a:gd name="T49" fmla="*/ 411 h 467"/>
                      <a:gd name="T50" fmla="*/ 36 w 466"/>
                      <a:gd name="T51" fmla="*/ 431 h 467"/>
                      <a:gd name="T52" fmla="*/ 55 w 466"/>
                      <a:gd name="T53" fmla="*/ 447 h 467"/>
                      <a:gd name="T54" fmla="*/ 77 w 466"/>
                      <a:gd name="T55" fmla="*/ 458 h 467"/>
                      <a:gd name="T56" fmla="*/ 100 w 466"/>
                      <a:gd name="T57" fmla="*/ 465 h 467"/>
                      <a:gd name="T58" fmla="*/ 123 w 466"/>
                      <a:gd name="T59" fmla="*/ 467 h 467"/>
                      <a:gd name="T60" fmla="*/ 147 w 466"/>
                      <a:gd name="T61" fmla="*/ 465 h 467"/>
                      <a:gd name="T62" fmla="*/ 170 w 466"/>
                      <a:gd name="T63" fmla="*/ 458 h 467"/>
                      <a:gd name="T64" fmla="*/ 192 w 466"/>
                      <a:gd name="T65" fmla="*/ 447 h 467"/>
                      <a:gd name="T66" fmla="*/ 211 w 466"/>
                      <a:gd name="T67" fmla="*/ 431 h 467"/>
                      <a:gd name="T68" fmla="*/ 430 w 466"/>
                      <a:gd name="T69" fmla="*/ 212 h 467"/>
                      <a:gd name="T70" fmla="*/ 437 w 466"/>
                      <a:gd name="T71" fmla="*/ 205 h 467"/>
                      <a:gd name="T72" fmla="*/ 443 w 466"/>
                      <a:gd name="T73" fmla="*/ 196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466" h="467">
                        <a:moveTo>
                          <a:pt x="443" y="196"/>
                        </a:moveTo>
                        <a:lnTo>
                          <a:pt x="457" y="172"/>
                        </a:lnTo>
                        <a:lnTo>
                          <a:pt x="464" y="147"/>
                        </a:lnTo>
                        <a:lnTo>
                          <a:pt x="466" y="121"/>
                        </a:lnTo>
                        <a:lnTo>
                          <a:pt x="462" y="95"/>
                        </a:lnTo>
                        <a:lnTo>
                          <a:pt x="453" y="70"/>
                        </a:lnTo>
                        <a:lnTo>
                          <a:pt x="443" y="52"/>
                        </a:lnTo>
                        <a:lnTo>
                          <a:pt x="430" y="37"/>
                        </a:lnTo>
                        <a:lnTo>
                          <a:pt x="413" y="23"/>
                        </a:lnTo>
                        <a:lnTo>
                          <a:pt x="396" y="13"/>
                        </a:lnTo>
                        <a:lnTo>
                          <a:pt x="372" y="4"/>
                        </a:lnTo>
                        <a:lnTo>
                          <a:pt x="348" y="0"/>
                        </a:lnTo>
                        <a:lnTo>
                          <a:pt x="324" y="1"/>
                        </a:lnTo>
                        <a:lnTo>
                          <a:pt x="300" y="7"/>
                        </a:lnTo>
                        <a:lnTo>
                          <a:pt x="277" y="19"/>
                        </a:lnTo>
                        <a:lnTo>
                          <a:pt x="265" y="27"/>
                        </a:lnTo>
                        <a:lnTo>
                          <a:pt x="254" y="37"/>
                        </a:lnTo>
                        <a:lnTo>
                          <a:pt x="36" y="255"/>
                        </a:lnTo>
                        <a:lnTo>
                          <a:pt x="20" y="274"/>
                        </a:lnTo>
                        <a:lnTo>
                          <a:pt x="8" y="296"/>
                        </a:lnTo>
                        <a:lnTo>
                          <a:pt x="2" y="319"/>
                        </a:lnTo>
                        <a:lnTo>
                          <a:pt x="0" y="343"/>
                        </a:lnTo>
                        <a:lnTo>
                          <a:pt x="2" y="366"/>
                        </a:lnTo>
                        <a:lnTo>
                          <a:pt x="8" y="389"/>
                        </a:lnTo>
                        <a:lnTo>
                          <a:pt x="20" y="411"/>
                        </a:lnTo>
                        <a:lnTo>
                          <a:pt x="36" y="431"/>
                        </a:lnTo>
                        <a:lnTo>
                          <a:pt x="55" y="447"/>
                        </a:lnTo>
                        <a:lnTo>
                          <a:pt x="77" y="458"/>
                        </a:lnTo>
                        <a:lnTo>
                          <a:pt x="100" y="465"/>
                        </a:lnTo>
                        <a:lnTo>
                          <a:pt x="123" y="467"/>
                        </a:lnTo>
                        <a:lnTo>
                          <a:pt x="147" y="465"/>
                        </a:lnTo>
                        <a:lnTo>
                          <a:pt x="170" y="458"/>
                        </a:lnTo>
                        <a:lnTo>
                          <a:pt x="192" y="447"/>
                        </a:lnTo>
                        <a:lnTo>
                          <a:pt x="211" y="431"/>
                        </a:lnTo>
                        <a:lnTo>
                          <a:pt x="430" y="212"/>
                        </a:lnTo>
                        <a:lnTo>
                          <a:pt x="437" y="205"/>
                        </a:lnTo>
                        <a:lnTo>
                          <a:pt x="443" y="196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11"/>
                  <p:cNvSpPr>
                    <a:spLocks/>
                  </p:cNvSpPr>
                  <p:nvPr/>
                </p:nvSpPr>
                <p:spPr bwMode="auto">
                  <a:xfrm>
                    <a:off x="3326" y="1334"/>
                    <a:ext cx="446" cy="334"/>
                  </a:xfrm>
                  <a:custGeom>
                    <a:avLst/>
                    <a:gdLst>
                      <a:gd name="T0" fmla="*/ 2277 w 2677"/>
                      <a:gd name="T1" fmla="*/ 881 h 2008"/>
                      <a:gd name="T2" fmla="*/ 2113 w 2677"/>
                      <a:gd name="T3" fmla="*/ 719 h 2008"/>
                      <a:gd name="T4" fmla="*/ 1979 w 2677"/>
                      <a:gd name="T5" fmla="*/ 687 h 2008"/>
                      <a:gd name="T6" fmla="*/ 1887 w 2677"/>
                      <a:gd name="T7" fmla="*/ 735 h 2008"/>
                      <a:gd name="T8" fmla="*/ 1716 w 2677"/>
                      <a:gd name="T9" fmla="*/ 865 h 2008"/>
                      <a:gd name="T10" fmla="*/ 1461 w 2677"/>
                      <a:gd name="T11" fmla="*/ 959 h 2008"/>
                      <a:gd name="T12" fmla="*/ 1255 w 2677"/>
                      <a:gd name="T13" fmla="*/ 868 h 2008"/>
                      <a:gd name="T14" fmla="*/ 1186 w 2677"/>
                      <a:gd name="T15" fmla="*/ 697 h 2008"/>
                      <a:gd name="T16" fmla="*/ 1599 w 2677"/>
                      <a:gd name="T17" fmla="*/ 260 h 2008"/>
                      <a:gd name="T18" fmla="*/ 1611 w 2677"/>
                      <a:gd name="T19" fmla="*/ 146 h 2008"/>
                      <a:gd name="T20" fmla="*/ 1395 w 2677"/>
                      <a:gd name="T21" fmla="*/ 156 h 2008"/>
                      <a:gd name="T22" fmla="*/ 1188 w 2677"/>
                      <a:gd name="T23" fmla="*/ 202 h 2008"/>
                      <a:gd name="T24" fmla="*/ 986 w 2677"/>
                      <a:gd name="T25" fmla="*/ 250 h 2008"/>
                      <a:gd name="T26" fmla="*/ 800 w 2677"/>
                      <a:gd name="T27" fmla="*/ 231 h 2008"/>
                      <a:gd name="T28" fmla="*/ 578 w 2677"/>
                      <a:gd name="T29" fmla="*/ 125 h 2008"/>
                      <a:gd name="T30" fmla="*/ 410 w 2677"/>
                      <a:gd name="T31" fmla="*/ 16 h 2008"/>
                      <a:gd name="T32" fmla="*/ 319 w 2677"/>
                      <a:gd name="T33" fmla="*/ 30 h 2008"/>
                      <a:gd name="T34" fmla="*/ 2 w 2677"/>
                      <a:gd name="T35" fmla="*/ 704 h 2008"/>
                      <a:gd name="T36" fmla="*/ 48 w 2677"/>
                      <a:gd name="T37" fmla="*/ 792 h 2008"/>
                      <a:gd name="T38" fmla="*/ 209 w 2677"/>
                      <a:gd name="T39" fmla="*/ 910 h 2008"/>
                      <a:gd name="T40" fmla="*/ 392 w 2677"/>
                      <a:gd name="T41" fmla="*/ 1044 h 2008"/>
                      <a:gd name="T42" fmla="*/ 490 w 2677"/>
                      <a:gd name="T43" fmla="*/ 1119 h 2008"/>
                      <a:gd name="T44" fmla="*/ 787 w 2677"/>
                      <a:gd name="T45" fmla="*/ 938 h 2008"/>
                      <a:gd name="T46" fmla="*/ 964 w 2677"/>
                      <a:gd name="T47" fmla="*/ 935 h 2008"/>
                      <a:gd name="T48" fmla="*/ 1037 w 2677"/>
                      <a:gd name="T49" fmla="*/ 994 h 2008"/>
                      <a:gd name="T50" fmla="*/ 1058 w 2677"/>
                      <a:gd name="T51" fmla="*/ 1025 h 2008"/>
                      <a:gd name="T52" fmla="*/ 1069 w 2677"/>
                      <a:gd name="T53" fmla="*/ 1052 h 2008"/>
                      <a:gd name="T54" fmla="*/ 1079 w 2677"/>
                      <a:gd name="T55" fmla="*/ 1101 h 2008"/>
                      <a:gd name="T56" fmla="*/ 1105 w 2677"/>
                      <a:gd name="T57" fmla="*/ 1116 h 2008"/>
                      <a:gd name="T58" fmla="*/ 1155 w 2677"/>
                      <a:gd name="T59" fmla="*/ 1114 h 2008"/>
                      <a:gd name="T60" fmla="*/ 1241 w 2677"/>
                      <a:gd name="T61" fmla="*/ 1141 h 2008"/>
                      <a:gd name="T62" fmla="*/ 1262 w 2677"/>
                      <a:gd name="T63" fmla="*/ 1156 h 2008"/>
                      <a:gd name="T64" fmla="*/ 1292 w 2677"/>
                      <a:gd name="T65" fmla="*/ 1185 h 2008"/>
                      <a:gd name="T66" fmla="*/ 1314 w 2677"/>
                      <a:gd name="T67" fmla="*/ 1219 h 2008"/>
                      <a:gd name="T68" fmla="*/ 1337 w 2677"/>
                      <a:gd name="T69" fmla="*/ 1287 h 2008"/>
                      <a:gd name="T70" fmla="*/ 1500 w 2677"/>
                      <a:gd name="T71" fmla="*/ 1295 h 2008"/>
                      <a:gd name="T72" fmla="*/ 1606 w 2677"/>
                      <a:gd name="T73" fmla="*/ 1435 h 2008"/>
                      <a:gd name="T74" fmla="*/ 1652 w 2677"/>
                      <a:gd name="T75" fmla="*/ 1464 h 2008"/>
                      <a:gd name="T76" fmla="*/ 1743 w 2677"/>
                      <a:gd name="T77" fmla="*/ 1475 h 2008"/>
                      <a:gd name="T78" fmla="*/ 1866 w 2677"/>
                      <a:gd name="T79" fmla="*/ 1604 h 2008"/>
                      <a:gd name="T80" fmla="*/ 1874 w 2677"/>
                      <a:gd name="T81" fmla="*/ 1692 h 2008"/>
                      <a:gd name="T82" fmla="*/ 1865 w 2677"/>
                      <a:gd name="T83" fmla="*/ 1729 h 2008"/>
                      <a:gd name="T84" fmla="*/ 1857 w 2677"/>
                      <a:gd name="T85" fmla="*/ 1749 h 2008"/>
                      <a:gd name="T86" fmla="*/ 1833 w 2677"/>
                      <a:gd name="T87" fmla="*/ 1789 h 2008"/>
                      <a:gd name="T88" fmla="*/ 1638 w 2677"/>
                      <a:gd name="T89" fmla="*/ 1986 h 2008"/>
                      <a:gd name="T90" fmla="*/ 1804 w 2677"/>
                      <a:gd name="T91" fmla="*/ 1986 h 2008"/>
                      <a:gd name="T92" fmla="*/ 1857 w 2677"/>
                      <a:gd name="T93" fmla="*/ 1939 h 2008"/>
                      <a:gd name="T94" fmla="*/ 1945 w 2677"/>
                      <a:gd name="T95" fmla="*/ 1861 h 2008"/>
                      <a:gd name="T96" fmla="*/ 2094 w 2677"/>
                      <a:gd name="T97" fmla="*/ 1814 h 2008"/>
                      <a:gd name="T98" fmla="*/ 2141 w 2677"/>
                      <a:gd name="T99" fmla="*/ 1665 h 2008"/>
                      <a:gd name="T100" fmla="*/ 2304 w 2677"/>
                      <a:gd name="T101" fmla="*/ 1696 h 2008"/>
                      <a:gd name="T102" fmla="*/ 2415 w 2677"/>
                      <a:gd name="T103" fmla="*/ 1581 h 2008"/>
                      <a:gd name="T104" fmla="*/ 2506 w 2677"/>
                      <a:gd name="T105" fmla="*/ 1524 h 2008"/>
                      <a:gd name="T106" fmla="*/ 2646 w 2677"/>
                      <a:gd name="T107" fmla="*/ 1450 h 2008"/>
                      <a:gd name="T108" fmla="*/ 2662 w 2677"/>
                      <a:gd name="T109" fmla="*/ 1281 h 20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677" h="2008">
                        <a:moveTo>
                          <a:pt x="2409" y="1013"/>
                        </a:moveTo>
                        <a:lnTo>
                          <a:pt x="2406" y="1009"/>
                        </a:lnTo>
                        <a:lnTo>
                          <a:pt x="2402" y="1006"/>
                        </a:lnTo>
                        <a:lnTo>
                          <a:pt x="2356" y="960"/>
                        </a:lnTo>
                        <a:lnTo>
                          <a:pt x="2347" y="952"/>
                        </a:lnTo>
                        <a:lnTo>
                          <a:pt x="2277" y="881"/>
                        </a:lnTo>
                        <a:lnTo>
                          <a:pt x="2236" y="841"/>
                        </a:lnTo>
                        <a:lnTo>
                          <a:pt x="2176" y="780"/>
                        </a:lnTo>
                        <a:lnTo>
                          <a:pt x="2173" y="777"/>
                        </a:lnTo>
                        <a:lnTo>
                          <a:pt x="2155" y="759"/>
                        </a:lnTo>
                        <a:lnTo>
                          <a:pt x="2130" y="734"/>
                        </a:lnTo>
                        <a:lnTo>
                          <a:pt x="2113" y="719"/>
                        </a:lnTo>
                        <a:lnTo>
                          <a:pt x="2095" y="708"/>
                        </a:lnTo>
                        <a:lnTo>
                          <a:pt x="2071" y="695"/>
                        </a:lnTo>
                        <a:lnTo>
                          <a:pt x="2046" y="688"/>
                        </a:lnTo>
                        <a:lnTo>
                          <a:pt x="2027" y="685"/>
                        </a:lnTo>
                        <a:lnTo>
                          <a:pt x="2008" y="684"/>
                        </a:lnTo>
                        <a:lnTo>
                          <a:pt x="1979" y="687"/>
                        </a:lnTo>
                        <a:lnTo>
                          <a:pt x="1950" y="694"/>
                        </a:lnTo>
                        <a:lnTo>
                          <a:pt x="1923" y="708"/>
                        </a:lnTo>
                        <a:lnTo>
                          <a:pt x="1906" y="718"/>
                        </a:lnTo>
                        <a:lnTo>
                          <a:pt x="1897" y="726"/>
                        </a:lnTo>
                        <a:lnTo>
                          <a:pt x="1888" y="734"/>
                        </a:lnTo>
                        <a:lnTo>
                          <a:pt x="1887" y="735"/>
                        </a:lnTo>
                        <a:lnTo>
                          <a:pt x="1885" y="737"/>
                        </a:lnTo>
                        <a:lnTo>
                          <a:pt x="1838" y="777"/>
                        </a:lnTo>
                        <a:lnTo>
                          <a:pt x="1791" y="814"/>
                        </a:lnTo>
                        <a:lnTo>
                          <a:pt x="1762" y="833"/>
                        </a:lnTo>
                        <a:lnTo>
                          <a:pt x="1762" y="834"/>
                        </a:lnTo>
                        <a:lnTo>
                          <a:pt x="1716" y="865"/>
                        </a:lnTo>
                        <a:lnTo>
                          <a:pt x="1669" y="893"/>
                        </a:lnTo>
                        <a:lnTo>
                          <a:pt x="1620" y="919"/>
                        </a:lnTo>
                        <a:lnTo>
                          <a:pt x="1580" y="936"/>
                        </a:lnTo>
                        <a:lnTo>
                          <a:pt x="1540" y="949"/>
                        </a:lnTo>
                        <a:lnTo>
                          <a:pt x="1500" y="956"/>
                        </a:lnTo>
                        <a:lnTo>
                          <a:pt x="1461" y="959"/>
                        </a:lnTo>
                        <a:lnTo>
                          <a:pt x="1423" y="957"/>
                        </a:lnTo>
                        <a:lnTo>
                          <a:pt x="1386" y="950"/>
                        </a:lnTo>
                        <a:lnTo>
                          <a:pt x="1351" y="937"/>
                        </a:lnTo>
                        <a:lnTo>
                          <a:pt x="1316" y="919"/>
                        </a:lnTo>
                        <a:lnTo>
                          <a:pt x="1285" y="896"/>
                        </a:lnTo>
                        <a:lnTo>
                          <a:pt x="1255" y="868"/>
                        </a:lnTo>
                        <a:lnTo>
                          <a:pt x="1228" y="834"/>
                        </a:lnTo>
                        <a:lnTo>
                          <a:pt x="1202" y="796"/>
                        </a:lnTo>
                        <a:lnTo>
                          <a:pt x="1193" y="777"/>
                        </a:lnTo>
                        <a:lnTo>
                          <a:pt x="1186" y="750"/>
                        </a:lnTo>
                        <a:lnTo>
                          <a:pt x="1184" y="724"/>
                        </a:lnTo>
                        <a:lnTo>
                          <a:pt x="1186" y="697"/>
                        </a:lnTo>
                        <a:lnTo>
                          <a:pt x="1192" y="672"/>
                        </a:lnTo>
                        <a:lnTo>
                          <a:pt x="1202" y="648"/>
                        </a:lnTo>
                        <a:lnTo>
                          <a:pt x="1216" y="625"/>
                        </a:lnTo>
                        <a:lnTo>
                          <a:pt x="1233" y="606"/>
                        </a:lnTo>
                        <a:lnTo>
                          <a:pt x="1541" y="314"/>
                        </a:lnTo>
                        <a:lnTo>
                          <a:pt x="1599" y="260"/>
                        </a:lnTo>
                        <a:lnTo>
                          <a:pt x="1657" y="204"/>
                        </a:lnTo>
                        <a:lnTo>
                          <a:pt x="1688" y="176"/>
                        </a:lnTo>
                        <a:lnTo>
                          <a:pt x="1670" y="164"/>
                        </a:lnTo>
                        <a:lnTo>
                          <a:pt x="1651" y="154"/>
                        </a:lnTo>
                        <a:lnTo>
                          <a:pt x="1631" y="149"/>
                        </a:lnTo>
                        <a:lnTo>
                          <a:pt x="1611" y="146"/>
                        </a:lnTo>
                        <a:lnTo>
                          <a:pt x="1591" y="144"/>
                        </a:lnTo>
                        <a:lnTo>
                          <a:pt x="1586" y="144"/>
                        </a:lnTo>
                        <a:lnTo>
                          <a:pt x="1581" y="144"/>
                        </a:lnTo>
                        <a:lnTo>
                          <a:pt x="1518" y="144"/>
                        </a:lnTo>
                        <a:lnTo>
                          <a:pt x="1456" y="148"/>
                        </a:lnTo>
                        <a:lnTo>
                          <a:pt x="1395" y="156"/>
                        </a:lnTo>
                        <a:lnTo>
                          <a:pt x="1333" y="168"/>
                        </a:lnTo>
                        <a:lnTo>
                          <a:pt x="1272" y="181"/>
                        </a:lnTo>
                        <a:lnTo>
                          <a:pt x="1212" y="196"/>
                        </a:lnTo>
                        <a:lnTo>
                          <a:pt x="1205" y="198"/>
                        </a:lnTo>
                        <a:lnTo>
                          <a:pt x="1196" y="200"/>
                        </a:lnTo>
                        <a:lnTo>
                          <a:pt x="1188" y="202"/>
                        </a:lnTo>
                        <a:lnTo>
                          <a:pt x="1141" y="217"/>
                        </a:lnTo>
                        <a:lnTo>
                          <a:pt x="1132" y="219"/>
                        </a:lnTo>
                        <a:lnTo>
                          <a:pt x="1125" y="222"/>
                        </a:lnTo>
                        <a:lnTo>
                          <a:pt x="1074" y="236"/>
                        </a:lnTo>
                        <a:lnTo>
                          <a:pt x="1023" y="246"/>
                        </a:lnTo>
                        <a:lnTo>
                          <a:pt x="986" y="250"/>
                        </a:lnTo>
                        <a:lnTo>
                          <a:pt x="953" y="252"/>
                        </a:lnTo>
                        <a:lnTo>
                          <a:pt x="922" y="252"/>
                        </a:lnTo>
                        <a:lnTo>
                          <a:pt x="897" y="251"/>
                        </a:lnTo>
                        <a:lnTo>
                          <a:pt x="867" y="247"/>
                        </a:lnTo>
                        <a:lnTo>
                          <a:pt x="834" y="241"/>
                        </a:lnTo>
                        <a:lnTo>
                          <a:pt x="800" y="231"/>
                        </a:lnTo>
                        <a:lnTo>
                          <a:pt x="764" y="218"/>
                        </a:lnTo>
                        <a:lnTo>
                          <a:pt x="728" y="203"/>
                        </a:lnTo>
                        <a:lnTo>
                          <a:pt x="690" y="187"/>
                        </a:lnTo>
                        <a:lnTo>
                          <a:pt x="653" y="167"/>
                        </a:lnTo>
                        <a:lnTo>
                          <a:pt x="615" y="146"/>
                        </a:lnTo>
                        <a:lnTo>
                          <a:pt x="578" y="125"/>
                        </a:lnTo>
                        <a:lnTo>
                          <a:pt x="544" y="104"/>
                        </a:lnTo>
                        <a:lnTo>
                          <a:pt x="510" y="83"/>
                        </a:lnTo>
                        <a:lnTo>
                          <a:pt x="480" y="63"/>
                        </a:lnTo>
                        <a:lnTo>
                          <a:pt x="453" y="45"/>
                        </a:lnTo>
                        <a:lnTo>
                          <a:pt x="430" y="28"/>
                        </a:lnTo>
                        <a:lnTo>
                          <a:pt x="410" y="16"/>
                        </a:lnTo>
                        <a:lnTo>
                          <a:pt x="390" y="5"/>
                        </a:lnTo>
                        <a:lnTo>
                          <a:pt x="372" y="0"/>
                        </a:lnTo>
                        <a:lnTo>
                          <a:pt x="355" y="1"/>
                        </a:lnTo>
                        <a:lnTo>
                          <a:pt x="342" y="8"/>
                        </a:lnTo>
                        <a:lnTo>
                          <a:pt x="329" y="16"/>
                        </a:lnTo>
                        <a:lnTo>
                          <a:pt x="319" y="30"/>
                        </a:lnTo>
                        <a:lnTo>
                          <a:pt x="310" y="46"/>
                        </a:lnTo>
                        <a:lnTo>
                          <a:pt x="260" y="157"/>
                        </a:lnTo>
                        <a:lnTo>
                          <a:pt x="209" y="267"/>
                        </a:lnTo>
                        <a:lnTo>
                          <a:pt x="110" y="476"/>
                        </a:lnTo>
                        <a:lnTo>
                          <a:pt x="10" y="685"/>
                        </a:lnTo>
                        <a:lnTo>
                          <a:pt x="2" y="704"/>
                        </a:lnTo>
                        <a:lnTo>
                          <a:pt x="0" y="721"/>
                        </a:lnTo>
                        <a:lnTo>
                          <a:pt x="1" y="738"/>
                        </a:lnTo>
                        <a:lnTo>
                          <a:pt x="7" y="753"/>
                        </a:lnTo>
                        <a:lnTo>
                          <a:pt x="18" y="766"/>
                        </a:lnTo>
                        <a:lnTo>
                          <a:pt x="33" y="780"/>
                        </a:lnTo>
                        <a:lnTo>
                          <a:pt x="48" y="792"/>
                        </a:lnTo>
                        <a:lnTo>
                          <a:pt x="68" y="806"/>
                        </a:lnTo>
                        <a:lnTo>
                          <a:pt x="91" y="824"/>
                        </a:lnTo>
                        <a:lnTo>
                          <a:pt x="118" y="843"/>
                        </a:lnTo>
                        <a:lnTo>
                          <a:pt x="147" y="864"/>
                        </a:lnTo>
                        <a:lnTo>
                          <a:pt x="178" y="887"/>
                        </a:lnTo>
                        <a:lnTo>
                          <a:pt x="209" y="910"/>
                        </a:lnTo>
                        <a:lnTo>
                          <a:pt x="242" y="933"/>
                        </a:lnTo>
                        <a:lnTo>
                          <a:pt x="274" y="957"/>
                        </a:lnTo>
                        <a:lnTo>
                          <a:pt x="306" y="980"/>
                        </a:lnTo>
                        <a:lnTo>
                          <a:pt x="337" y="1002"/>
                        </a:lnTo>
                        <a:lnTo>
                          <a:pt x="366" y="1024"/>
                        </a:lnTo>
                        <a:lnTo>
                          <a:pt x="392" y="1044"/>
                        </a:lnTo>
                        <a:lnTo>
                          <a:pt x="415" y="1061"/>
                        </a:lnTo>
                        <a:lnTo>
                          <a:pt x="435" y="1076"/>
                        </a:lnTo>
                        <a:lnTo>
                          <a:pt x="451" y="1088"/>
                        </a:lnTo>
                        <a:lnTo>
                          <a:pt x="467" y="1101"/>
                        </a:lnTo>
                        <a:lnTo>
                          <a:pt x="485" y="1115"/>
                        </a:lnTo>
                        <a:lnTo>
                          <a:pt x="490" y="1119"/>
                        </a:lnTo>
                        <a:lnTo>
                          <a:pt x="512" y="1135"/>
                        </a:lnTo>
                        <a:lnTo>
                          <a:pt x="531" y="1150"/>
                        </a:lnTo>
                        <a:lnTo>
                          <a:pt x="549" y="1162"/>
                        </a:lnTo>
                        <a:lnTo>
                          <a:pt x="736" y="976"/>
                        </a:lnTo>
                        <a:lnTo>
                          <a:pt x="760" y="955"/>
                        </a:lnTo>
                        <a:lnTo>
                          <a:pt x="787" y="938"/>
                        </a:lnTo>
                        <a:lnTo>
                          <a:pt x="816" y="927"/>
                        </a:lnTo>
                        <a:lnTo>
                          <a:pt x="847" y="919"/>
                        </a:lnTo>
                        <a:lnTo>
                          <a:pt x="878" y="916"/>
                        </a:lnTo>
                        <a:lnTo>
                          <a:pt x="908" y="918"/>
                        </a:lnTo>
                        <a:lnTo>
                          <a:pt x="937" y="924"/>
                        </a:lnTo>
                        <a:lnTo>
                          <a:pt x="964" y="935"/>
                        </a:lnTo>
                        <a:lnTo>
                          <a:pt x="989" y="950"/>
                        </a:lnTo>
                        <a:lnTo>
                          <a:pt x="1006" y="961"/>
                        </a:lnTo>
                        <a:lnTo>
                          <a:pt x="1022" y="976"/>
                        </a:lnTo>
                        <a:lnTo>
                          <a:pt x="1028" y="982"/>
                        </a:lnTo>
                        <a:lnTo>
                          <a:pt x="1034" y="989"/>
                        </a:lnTo>
                        <a:lnTo>
                          <a:pt x="1037" y="994"/>
                        </a:lnTo>
                        <a:lnTo>
                          <a:pt x="1041" y="999"/>
                        </a:lnTo>
                        <a:lnTo>
                          <a:pt x="1046" y="1004"/>
                        </a:lnTo>
                        <a:lnTo>
                          <a:pt x="1049" y="1010"/>
                        </a:lnTo>
                        <a:lnTo>
                          <a:pt x="1053" y="1017"/>
                        </a:lnTo>
                        <a:lnTo>
                          <a:pt x="1057" y="1023"/>
                        </a:lnTo>
                        <a:lnTo>
                          <a:pt x="1058" y="1025"/>
                        </a:lnTo>
                        <a:lnTo>
                          <a:pt x="1059" y="1027"/>
                        </a:lnTo>
                        <a:lnTo>
                          <a:pt x="1061" y="1032"/>
                        </a:lnTo>
                        <a:lnTo>
                          <a:pt x="1063" y="1038"/>
                        </a:lnTo>
                        <a:lnTo>
                          <a:pt x="1065" y="1043"/>
                        </a:lnTo>
                        <a:lnTo>
                          <a:pt x="1068" y="1047"/>
                        </a:lnTo>
                        <a:lnTo>
                          <a:pt x="1069" y="1052"/>
                        </a:lnTo>
                        <a:lnTo>
                          <a:pt x="1071" y="1056"/>
                        </a:lnTo>
                        <a:lnTo>
                          <a:pt x="1073" y="1064"/>
                        </a:lnTo>
                        <a:lnTo>
                          <a:pt x="1075" y="1072"/>
                        </a:lnTo>
                        <a:lnTo>
                          <a:pt x="1076" y="1078"/>
                        </a:lnTo>
                        <a:lnTo>
                          <a:pt x="1077" y="1085"/>
                        </a:lnTo>
                        <a:lnTo>
                          <a:pt x="1079" y="1101"/>
                        </a:lnTo>
                        <a:lnTo>
                          <a:pt x="1080" y="1121"/>
                        </a:lnTo>
                        <a:lnTo>
                          <a:pt x="1081" y="1121"/>
                        </a:lnTo>
                        <a:lnTo>
                          <a:pt x="1082" y="1120"/>
                        </a:lnTo>
                        <a:lnTo>
                          <a:pt x="1091" y="1118"/>
                        </a:lnTo>
                        <a:lnTo>
                          <a:pt x="1098" y="1117"/>
                        </a:lnTo>
                        <a:lnTo>
                          <a:pt x="1105" y="1116"/>
                        </a:lnTo>
                        <a:lnTo>
                          <a:pt x="1113" y="1115"/>
                        </a:lnTo>
                        <a:lnTo>
                          <a:pt x="1117" y="1114"/>
                        </a:lnTo>
                        <a:lnTo>
                          <a:pt x="1122" y="1114"/>
                        </a:lnTo>
                        <a:lnTo>
                          <a:pt x="1130" y="1113"/>
                        </a:lnTo>
                        <a:lnTo>
                          <a:pt x="1138" y="1113"/>
                        </a:lnTo>
                        <a:lnTo>
                          <a:pt x="1155" y="1114"/>
                        </a:lnTo>
                        <a:lnTo>
                          <a:pt x="1159" y="1114"/>
                        </a:lnTo>
                        <a:lnTo>
                          <a:pt x="1161" y="1114"/>
                        </a:lnTo>
                        <a:lnTo>
                          <a:pt x="1178" y="1117"/>
                        </a:lnTo>
                        <a:lnTo>
                          <a:pt x="1195" y="1121"/>
                        </a:lnTo>
                        <a:lnTo>
                          <a:pt x="1218" y="1130"/>
                        </a:lnTo>
                        <a:lnTo>
                          <a:pt x="1241" y="1141"/>
                        </a:lnTo>
                        <a:lnTo>
                          <a:pt x="1241" y="1142"/>
                        </a:lnTo>
                        <a:lnTo>
                          <a:pt x="1242" y="1142"/>
                        </a:lnTo>
                        <a:lnTo>
                          <a:pt x="1247" y="1145"/>
                        </a:lnTo>
                        <a:lnTo>
                          <a:pt x="1253" y="1148"/>
                        </a:lnTo>
                        <a:lnTo>
                          <a:pt x="1257" y="1153"/>
                        </a:lnTo>
                        <a:lnTo>
                          <a:pt x="1262" y="1156"/>
                        </a:lnTo>
                        <a:lnTo>
                          <a:pt x="1266" y="1159"/>
                        </a:lnTo>
                        <a:lnTo>
                          <a:pt x="1269" y="1162"/>
                        </a:lnTo>
                        <a:lnTo>
                          <a:pt x="1275" y="1167"/>
                        </a:lnTo>
                        <a:lnTo>
                          <a:pt x="1280" y="1172"/>
                        </a:lnTo>
                        <a:lnTo>
                          <a:pt x="1286" y="1179"/>
                        </a:lnTo>
                        <a:lnTo>
                          <a:pt x="1292" y="1185"/>
                        </a:lnTo>
                        <a:lnTo>
                          <a:pt x="1294" y="1188"/>
                        </a:lnTo>
                        <a:lnTo>
                          <a:pt x="1297" y="1191"/>
                        </a:lnTo>
                        <a:lnTo>
                          <a:pt x="1302" y="1198"/>
                        </a:lnTo>
                        <a:lnTo>
                          <a:pt x="1306" y="1204"/>
                        </a:lnTo>
                        <a:lnTo>
                          <a:pt x="1311" y="1211"/>
                        </a:lnTo>
                        <a:lnTo>
                          <a:pt x="1314" y="1219"/>
                        </a:lnTo>
                        <a:lnTo>
                          <a:pt x="1324" y="1236"/>
                        </a:lnTo>
                        <a:lnTo>
                          <a:pt x="1330" y="1255"/>
                        </a:lnTo>
                        <a:lnTo>
                          <a:pt x="1332" y="1264"/>
                        </a:lnTo>
                        <a:lnTo>
                          <a:pt x="1334" y="1271"/>
                        </a:lnTo>
                        <a:lnTo>
                          <a:pt x="1336" y="1279"/>
                        </a:lnTo>
                        <a:lnTo>
                          <a:pt x="1337" y="1287"/>
                        </a:lnTo>
                        <a:lnTo>
                          <a:pt x="1360" y="1279"/>
                        </a:lnTo>
                        <a:lnTo>
                          <a:pt x="1384" y="1275"/>
                        </a:lnTo>
                        <a:lnTo>
                          <a:pt x="1408" y="1273"/>
                        </a:lnTo>
                        <a:lnTo>
                          <a:pt x="1441" y="1276"/>
                        </a:lnTo>
                        <a:lnTo>
                          <a:pt x="1471" y="1284"/>
                        </a:lnTo>
                        <a:lnTo>
                          <a:pt x="1500" y="1295"/>
                        </a:lnTo>
                        <a:lnTo>
                          <a:pt x="1527" y="1312"/>
                        </a:lnTo>
                        <a:lnTo>
                          <a:pt x="1551" y="1333"/>
                        </a:lnTo>
                        <a:lnTo>
                          <a:pt x="1573" y="1358"/>
                        </a:lnTo>
                        <a:lnTo>
                          <a:pt x="1589" y="1385"/>
                        </a:lnTo>
                        <a:lnTo>
                          <a:pt x="1601" y="1415"/>
                        </a:lnTo>
                        <a:lnTo>
                          <a:pt x="1606" y="1435"/>
                        </a:lnTo>
                        <a:lnTo>
                          <a:pt x="1609" y="1456"/>
                        </a:lnTo>
                        <a:lnTo>
                          <a:pt x="1610" y="1465"/>
                        </a:lnTo>
                        <a:lnTo>
                          <a:pt x="1610" y="1473"/>
                        </a:lnTo>
                        <a:lnTo>
                          <a:pt x="1636" y="1467"/>
                        </a:lnTo>
                        <a:lnTo>
                          <a:pt x="1644" y="1465"/>
                        </a:lnTo>
                        <a:lnTo>
                          <a:pt x="1652" y="1464"/>
                        </a:lnTo>
                        <a:lnTo>
                          <a:pt x="1656" y="1464"/>
                        </a:lnTo>
                        <a:lnTo>
                          <a:pt x="1674" y="1463"/>
                        </a:lnTo>
                        <a:lnTo>
                          <a:pt x="1680" y="1463"/>
                        </a:lnTo>
                        <a:lnTo>
                          <a:pt x="1686" y="1464"/>
                        </a:lnTo>
                        <a:lnTo>
                          <a:pt x="1715" y="1467"/>
                        </a:lnTo>
                        <a:lnTo>
                          <a:pt x="1743" y="1475"/>
                        </a:lnTo>
                        <a:lnTo>
                          <a:pt x="1769" y="1487"/>
                        </a:lnTo>
                        <a:lnTo>
                          <a:pt x="1794" y="1502"/>
                        </a:lnTo>
                        <a:lnTo>
                          <a:pt x="1816" y="1522"/>
                        </a:lnTo>
                        <a:lnTo>
                          <a:pt x="1838" y="1547"/>
                        </a:lnTo>
                        <a:lnTo>
                          <a:pt x="1854" y="1575"/>
                        </a:lnTo>
                        <a:lnTo>
                          <a:pt x="1866" y="1604"/>
                        </a:lnTo>
                        <a:lnTo>
                          <a:pt x="1873" y="1634"/>
                        </a:lnTo>
                        <a:lnTo>
                          <a:pt x="1876" y="1665"/>
                        </a:lnTo>
                        <a:lnTo>
                          <a:pt x="1875" y="1683"/>
                        </a:lnTo>
                        <a:lnTo>
                          <a:pt x="1875" y="1684"/>
                        </a:lnTo>
                        <a:lnTo>
                          <a:pt x="1875" y="1684"/>
                        </a:lnTo>
                        <a:lnTo>
                          <a:pt x="1874" y="1692"/>
                        </a:lnTo>
                        <a:lnTo>
                          <a:pt x="1873" y="1698"/>
                        </a:lnTo>
                        <a:lnTo>
                          <a:pt x="1873" y="1699"/>
                        </a:lnTo>
                        <a:lnTo>
                          <a:pt x="1873" y="1700"/>
                        </a:lnTo>
                        <a:lnTo>
                          <a:pt x="1870" y="1712"/>
                        </a:lnTo>
                        <a:lnTo>
                          <a:pt x="1867" y="1722"/>
                        </a:lnTo>
                        <a:lnTo>
                          <a:pt x="1865" y="1729"/>
                        </a:lnTo>
                        <a:lnTo>
                          <a:pt x="1862" y="1737"/>
                        </a:lnTo>
                        <a:lnTo>
                          <a:pt x="1862" y="1737"/>
                        </a:lnTo>
                        <a:lnTo>
                          <a:pt x="1862" y="1738"/>
                        </a:lnTo>
                        <a:lnTo>
                          <a:pt x="1860" y="1741"/>
                        </a:lnTo>
                        <a:lnTo>
                          <a:pt x="1859" y="1745"/>
                        </a:lnTo>
                        <a:lnTo>
                          <a:pt x="1857" y="1749"/>
                        </a:lnTo>
                        <a:lnTo>
                          <a:pt x="1855" y="1754"/>
                        </a:lnTo>
                        <a:lnTo>
                          <a:pt x="1853" y="1758"/>
                        </a:lnTo>
                        <a:lnTo>
                          <a:pt x="1852" y="1761"/>
                        </a:lnTo>
                        <a:lnTo>
                          <a:pt x="1843" y="1774"/>
                        </a:lnTo>
                        <a:lnTo>
                          <a:pt x="1834" y="1787"/>
                        </a:lnTo>
                        <a:lnTo>
                          <a:pt x="1833" y="1789"/>
                        </a:lnTo>
                        <a:lnTo>
                          <a:pt x="1831" y="1791"/>
                        </a:lnTo>
                        <a:lnTo>
                          <a:pt x="1829" y="1794"/>
                        </a:lnTo>
                        <a:lnTo>
                          <a:pt x="1826" y="1796"/>
                        </a:lnTo>
                        <a:lnTo>
                          <a:pt x="1821" y="1803"/>
                        </a:lnTo>
                        <a:lnTo>
                          <a:pt x="1816" y="1808"/>
                        </a:lnTo>
                        <a:lnTo>
                          <a:pt x="1638" y="1986"/>
                        </a:lnTo>
                        <a:lnTo>
                          <a:pt x="1665" y="1997"/>
                        </a:lnTo>
                        <a:lnTo>
                          <a:pt x="1692" y="2005"/>
                        </a:lnTo>
                        <a:lnTo>
                          <a:pt x="1720" y="2008"/>
                        </a:lnTo>
                        <a:lnTo>
                          <a:pt x="1749" y="2005"/>
                        </a:lnTo>
                        <a:lnTo>
                          <a:pt x="1777" y="1997"/>
                        </a:lnTo>
                        <a:lnTo>
                          <a:pt x="1804" y="1986"/>
                        </a:lnTo>
                        <a:lnTo>
                          <a:pt x="1828" y="1969"/>
                        </a:lnTo>
                        <a:lnTo>
                          <a:pt x="1829" y="1968"/>
                        </a:lnTo>
                        <a:lnTo>
                          <a:pt x="1830" y="1967"/>
                        </a:lnTo>
                        <a:lnTo>
                          <a:pt x="1835" y="1963"/>
                        </a:lnTo>
                        <a:lnTo>
                          <a:pt x="1840" y="1958"/>
                        </a:lnTo>
                        <a:lnTo>
                          <a:pt x="1857" y="1939"/>
                        </a:lnTo>
                        <a:lnTo>
                          <a:pt x="1869" y="1919"/>
                        </a:lnTo>
                        <a:lnTo>
                          <a:pt x="1880" y="1898"/>
                        </a:lnTo>
                        <a:lnTo>
                          <a:pt x="1887" y="1870"/>
                        </a:lnTo>
                        <a:lnTo>
                          <a:pt x="1890" y="1841"/>
                        </a:lnTo>
                        <a:lnTo>
                          <a:pt x="1916" y="1854"/>
                        </a:lnTo>
                        <a:lnTo>
                          <a:pt x="1945" y="1861"/>
                        </a:lnTo>
                        <a:lnTo>
                          <a:pt x="1974" y="1863"/>
                        </a:lnTo>
                        <a:lnTo>
                          <a:pt x="2001" y="1861"/>
                        </a:lnTo>
                        <a:lnTo>
                          <a:pt x="2027" y="1855"/>
                        </a:lnTo>
                        <a:lnTo>
                          <a:pt x="2051" y="1846"/>
                        </a:lnTo>
                        <a:lnTo>
                          <a:pt x="2074" y="1831"/>
                        </a:lnTo>
                        <a:lnTo>
                          <a:pt x="2094" y="1814"/>
                        </a:lnTo>
                        <a:lnTo>
                          <a:pt x="2113" y="1792"/>
                        </a:lnTo>
                        <a:lnTo>
                          <a:pt x="2127" y="1769"/>
                        </a:lnTo>
                        <a:lnTo>
                          <a:pt x="2137" y="1744"/>
                        </a:lnTo>
                        <a:lnTo>
                          <a:pt x="2142" y="1718"/>
                        </a:lnTo>
                        <a:lnTo>
                          <a:pt x="2144" y="1691"/>
                        </a:lnTo>
                        <a:lnTo>
                          <a:pt x="2141" y="1665"/>
                        </a:lnTo>
                        <a:lnTo>
                          <a:pt x="2166" y="1681"/>
                        </a:lnTo>
                        <a:lnTo>
                          <a:pt x="2192" y="1694"/>
                        </a:lnTo>
                        <a:lnTo>
                          <a:pt x="2222" y="1702"/>
                        </a:lnTo>
                        <a:lnTo>
                          <a:pt x="2252" y="1704"/>
                        </a:lnTo>
                        <a:lnTo>
                          <a:pt x="2278" y="1702"/>
                        </a:lnTo>
                        <a:lnTo>
                          <a:pt x="2304" y="1696"/>
                        </a:lnTo>
                        <a:lnTo>
                          <a:pt x="2328" y="1687"/>
                        </a:lnTo>
                        <a:lnTo>
                          <a:pt x="2351" y="1672"/>
                        </a:lnTo>
                        <a:lnTo>
                          <a:pt x="2372" y="1654"/>
                        </a:lnTo>
                        <a:lnTo>
                          <a:pt x="2391" y="1632"/>
                        </a:lnTo>
                        <a:lnTo>
                          <a:pt x="2406" y="1607"/>
                        </a:lnTo>
                        <a:lnTo>
                          <a:pt x="2415" y="1581"/>
                        </a:lnTo>
                        <a:lnTo>
                          <a:pt x="2421" y="1554"/>
                        </a:lnTo>
                        <a:lnTo>
                          <a:pt x="2422" y="1526"/>
                        </a:lnTo>
                        <a:lnTo>
                          <a:pt x="2418" y="1499"/>
                        </a:lnTo>
                        <a:lnTo>
                          <a:pt x="2445" y="1513"/>
                        </a:lnTo>
                        <a:lnTo>
                          <a:pt x="2476" y="1521"/>
                        </a:lnTo>
                        <a:lnTo>
                          <a:pt x="2506" y="1524"/>
                        </a:lnTo>
                        <a:lnTo>
                          <a:pt x="2533" y="1522"/>
                        </a:lnTo>
                        <a:lnTo>
                          <a:pt x="2559" y="1516"/>
                        </a:lnTo>
                        <a:lnTo>
                          <a:pt x="2583" y="1505"/>
                        </a:lnTo>
                        <a:lnTo>
                          <a:pt x="2606" y="1491"/>
                        </a:lnTo>
                        <a:lnTo>
                          <a:pt x="2627" y="1473"/>
                        </a:lnTo>
                        <a:lnTo>
                          <a:pt x="2646" y="1450"/>
                        </a:lnTo>
                        <a:lnTo>
                          <a:pt x="2662" y="1424"/>
                        </a:lnTo>
                        <a:lnTo>
                          <a:pt x="2671" y="1396"/>
                        </a:lnTo>
                        <a:lnTo>
                          <a:pt x="2677" y="1367"/>
                        </a:lnTo>
                        <a:lnTo>
                          <a:pt x="2677" y="1338"/>
                        </a:lnTo>
                        <a:lnTo>
                          <a:pt x="2671" y="1310"/>
                        </a:lnTo>
                        <a:lnTo>
                          <a:pt x="2662" y="1281"/>
                        </a:lnTo>
                        <a:lnTo>
                          <a:pt x="2646" y="1255"/>
                        </a:lnTo>
                        <a:lnTo>
                          <a:pt x="2627" y="1232"/>
                        </a:lnTo>
                        <a:lnTo>
                          <a:pt x="2409" y="1013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4082994" y="4419498"/>
                  <a:ext cx="677868" cy="456832"/>
                  <a:chOff x="1315" y="369"/>
                  <a:chExt cx="5052" cy="3586"/>
                </a:xfrm>
                <a:solidFill>
                  <a:schemeClr val="tx2"/>
                </a:solidFill>
              </p:grpSpPr>
              <p:sp>
                <p:nvSpPr>
                  <p:cNvPr id="21" name="Freeform 27"/>
                  <p:cNvSpPr>
                    <a:spLocks/>
                  </p:cNvSpPr>
                  <p:nvPr/>
                </p:nvSpPr>
                <p:spPr bwMode="auto">
                  <a:xfrm>
                    <a:off x="1315" y="2762"/>
                    <a:ext cx="1915" cy="728"/>
                  </a:xfrm>
                  <a:custGeom>
                    <a:avLst/>
                    <a:gdLst>
                      <a:gd name="T0" fmla="*/ 0 w 843"/>
                      <a:gd name="T1" fmla="*/ 0 h 321"/>
                      <a:gd name="T2" fmla="*/ 0 w 843"/>
                      <a:gd name="T3" fmla="*/ 50 h 321"/>
                      <a:gd name="T4" fmla="*/ 833 w 843"/>
                      <a:gd name="T5" fmla="*/ 321 h 321"/>
                      <a:gd name="T6" fmla="*/ 843 w 843"/>
                      <a:gd name="T7" fmla="*/ 217 h 321"/>
                      <a:gd name="T8" fmla="*/ 314 w 843"/>
                      <a:gd name="T9" fmla="*/ 141 h 321"/>
                      <a:gd name="T10" fmla="*/ 0 w 843"/>
                      <a:gd name="T11" fmla="*/ 0 h 3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43" h="321">
                        <a:moveTo>
                          <a:pt x="0" y="0"/>
                        </a:moveTo>
                        <a:cubicBezTo>
                          <a:pt x="0" y="50"/>
                          <a:pt x="0" y="50"/>
                          <a:pt x="0" y="50"/>
                        </a:cubicBezTo>
                        <a:cubicBezTo>
                          <a:pt x="0" y="181"/>
                          <a:pt x="355" y="291"/>
                          <a:pt x="833" y="321"/>
                        </a:cubicBezTo>
                        <a:cubicBezTo>
                          <a:pt x="843" y="217"/>
                          <a:pt x="843" y="217"/>
                          <a:pt x="843" y="217"/>
                        </a:cubicBezTo>
                        <a:cubicBezTo>
                          <a:pt x="645" y="205"/>
                          <a:pt x="462" y="179"/>
                          <a:pt x="314" y="141"/>
                        </a:cubicBezTo>
                        <a:cubicBezTo>
                          <a:pt x="160" y="105"/>
                          <a:pt x="55" y="57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22" name="Freeform 28"/>
                  <p:cNvSpPr>
                    <a:spLocks/>
                  </p:cNvSpPr>
                  <p:nvPr/>
                </p:nvSpPr>
                <p:spPr bwMode="auto">
                  <a:xfrm>
                    <a:off x="4609" y="2762"/>
                    <a:ext cx="1754" cy="719"/>
                  </a:xfrm>
                  <a:custGeom>
                    <a:avLst/>
                    <a:gdLst>
                      <a:gd name="T0" fmla="*/ 0 w 772"/>
                      <a:gd name="T1" fmla="*/ 214 h 317"/>
                      <a:gd name="T2" fmla="*/ 10 w 772"/>
                      <a:gd name="T3" fmla="*/ 317 h 317"/>
                      <a:gd name="T4" fmla="*/ 772 w 772"/>
                      <a:gd name="T5" fmla="*/ 50 h 317"/>
                      <a:gd name="T6" fmla="*/ 772 w 772"/>
                      <a:gd name="T7" fmla="*/ 0 h 317"/>
                      <a:gd name="T8" fmla="*/ 457 w 772"/>
                      <a:gd name="T9" fmla="*/ 143 h 317"/>
                      <a:gd name="T10" fmla="*/ 0 w 772"/>
                      <a:gd name="T11" fmla="*/ 214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2" h="317">
                        <a:moveTo>
                          <a:pt x="0" y="214"/>
                        </a:moveTo>
                        <a:cubicBezTo>
                          <a:pt x="10" y="317"/>
                          <a:pt x="10" y="317"/>
                          <a:pt x="10" y="317"/>
                        </a:cubicBezTo>
                        <a:cubicBezTo>
                          <a:pt x="453" y="279"/>
                          <a:pt x="772" y="174"/>
                          <a:pt x="772" y="50"/>
                        </a:cubicBezTo>
                        <a:cubicBezTo>
                          <a:pt x="772" y="0"/>
                          <a:pt x="772" y="0"/>
                          <a:pt x="772" y="0"/>
                        </a:cubicBezTo>
                        <a:cubicBezTo>
                          <a:pt x="717" y="57"/>
                          <a:pt x="612" y="105"/>
                          <a:pt x="457" y="143"/>
                        </a:cubicBezTo>
                        <a:cubicBezTo>
                          <a:pt x="329" y="179"/>
                          <a:pt x="172" y="202"/>
                          <a:pt x="0" y="2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23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512" y="369"/>
                    <a:ext cx="658" cy="66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24" name="Freeform 30"/>
                  <p:cNvSpPr>
                    <a:spLocks/>
                  </p:cNvSpPr>
                  <p:nvPr/>
                </p:nvSpPr>
                <p:spPr bwMode="auto">
                  <a:xfrm>
                    <a:off x="3269" y="1050"/>
                    <a:ext cx="1135" cy="773"/>
                  </a:xfrm>
                  <a:custGeom>
                    <a:avLst/>
                    <a:gdLst>
                      <a:gd name="T0" fmla="*/ 252 w 500"/>
                      <a:gd name="T1" fmla="*/ 334 h 341"/>
                      <a:gd name="T2" fmla="*/ 488 w 500"/>
                      <a:gd name="T3" fmla="*/ 341 h 341"/>
                      <a:gd name="T4" fmla="*/ 495 w 500"/>
                      <a:gd name="T5" fmla="*/ 72 h 341"/>
                      <a:gd name="T6" fmla="*/ 431 w 500"/>
                      <a:gd name="T7" fmla="*/ 3 h 341"/>
                      <a:gd name="T8" fmla="*/ 364 w 500"/>
                      <a:gd name="T9" fmla="*/ 3 h 341"/>
                      <a:gd name="T10" fmla="*/ 340 w 500"/>
                      <a:gd name="T11" fmla="*/ 22 h 341"/>
                      <a:gd name="T12" fmla="*/ 276 w 500"/>
                      <a:gd name="T13" fmla="*/ 305 h 341"/>
                      <a:gd name="T14" fmla="*/ 266 w 500"/>
                      <a:gd name="T15" fmla="*/ 74 h 341"/>
                      <a:gd name="T16" fmla="*/ 283 w 500"/>
                      <a:gd name="T17" fmla="*/ 50 h 341"/>
                      <a:gd name="T18" fmla="*/ 283 w 500"/>
                      <a:gd name="T19" fmla="*/ 36 h 341"/>
                      <a:gd name="T20" fmla="*/ 259 w 500"/>
                      <a:gd name="T21" fmla="*/ 12 h 341"/>
                      <a:gd name="T22" fmla="*/ 238 w 500"/>
                      <a:gd name="T23" fmla="*/ 12 h 341"/>
                      <a:gd name="T24" fmla="*/ 214 w 500"/>
                      <a:gd name="T25" fmla="*/ 36 h 341"/>
                      <a:gd name="T26" fmla="*/ 214 w 500"/>
                      <a:gd name="T27" fmla="*/ 48 h 341"/>
                      <a:gd name="T28" fmla="*/ 231 w 500"/>
                      <a:gd name="T29" fmla="*/ 72 h 341"/>
                      <a:gd name="T30" fmla="*/ 221 w 500"/>
                      <a:gd name="T31" fmla="*/ 303 h 341"/>
                      <a:gd name="T32" fmla="*/ 157 w 500"/>
                      <a:gd name="T33" fmla="*/ 19 h 341"/>
                      <a:gd name="T34" fmla="*/ 133 w 500"/>
                      <a:gd name="T35" fmla="*/ 0 h 341"/>
                      <a:gd name="T36" fmla="*/ 66 w 500"/>
                      <a:gd name="T37" fmla="*/ 0 h 341"/>
                      <a:gd name="T38" fmla="*/ 2 w 500"/>
                      <a:gd name="T39" fmla="*/ 69 h 341"/>
                      <a:gd name="T40" fmla="*/ 9 w 500"/>
                      <a:gd name="T41" fmla="*/ 338 h 341"/>
                      <a:gd name="T42" fmla="*/ 252 w 500"/>
                      <a:gd name="T43" fmla="*/ 334 h 3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500" h="341">
                        <a:moveTo>
                          <a:pt x="252" y="334"/>
                        </a:moveTo>
                        <a:cubicBezTo>
                          <a:pt x="333" y="334"/>
                          <a:pt x="412" y="336"/>
                          <a:pt x="488" y="341"/>
                        </a:cubicBezTo>
                        <a:cubicBezTo>
                          <a:pt x="495" y="72"/>
                          <a:pt x="495" y="72"/>
                          <a:pt x="495" y="72"/>
                        </a:cubicBezTo>
                        <a:cubicBezTo>
                          <a:pt x="500" y="34"/>
                          <a:pt x="469" y="3"/>
                          <a:pt x="431" y="3"/>
                        </a:cubicBezTo>
                        <a:cubicBezTo>
                          <a:pt x="364" y="3"/>
                          <a:pt x="364" y="3"/>
                          <a:pt x="364" y="3"/>
                        </a:cubicBezTo>
                        <a:cubicBezTo>
                          <a:pt x="352" y="3"/>
                          <a:pt x="342" y="10"/>
                          <a:pt x="340" y="22"/>
                        </a:cubicBezTo>
                        <a:cubicBezTo>
                          <a:pt x="276" y="305"/>
                          <a:pt x="276" y="305"/>
                          <a:pt x="276" y="305"/>
                        </a:cubicBezTo>
                        <a:cubicBezTo>
                          <a:pt x="266" y="74"/>
                          <a:pt x="266" y="74"/>
                          <a:pt x="266" y="74"/>
                        </a:cubicBezTo>
                        <a:cubicBezTo>
                          <a:pt x="276" y="72"/>
                          <a:pt x="283" y="62"/>
                          <a:pt x="283" y="50"/>
                        </a:cubicBezTo>
                        <a:cubicBezTo>
                          <a:pt x="283" y="36"/>
                          <a:pt x="283" y="36"/>
                          <a:pt x="283" y="36"/>
                        </a:cubicBezTo>
                        <a:cubicBezTo>
                          <a:pt x="283" y="22"/>
                          <a:pt x="271" y="12"/>
                          <a:pt x="259" y="12"/>
                        </a:cubicBezTo>
                        <a:cubicBezTo>
                          <a:pt x="238" y="12"/>
                          <a:pt x="238" y="12"/>
                          <a:pt x="238" y="12"/>
                        </a:cubicBezTo>
                        <a:cubicBezTo>
                          <a:pt x="223" y="12"/>
                          <a:pt x="214" y="24"/>
                          <a:pt x="214" y="36"/>
                        </a:cubicBezTo>
                        <a:cubicBezTo>
                          <a:pt x="214" y="48"/>
                          <a:pt x="214" y="48"/>
                          <a:pt x="214" y="48"/>
                        </a:cubicBezTo>
                        <a:cubicBezTo>
                          <a:pt x="214" y="57"/>
                          <a:pt x="221" y="67"/>
                          <a:pt x="231" y="72"/>
                        </a:cubicBezTo>
                        <a:cubicBezTo>
                          <a:pt x="221" y="303"/>
                          <a:pt x="221" y="303"/>
                          <a:pt x="221" y="303"/>
                        </a:cubicBezTo>
                        <a:cubicBezTo>
                          <a:pt x="157" y="19"/>
                          <a:pt x="157" y="19"/>
                          <a:pt x="157" y="19"/>
                        </a:cubicBezTo>
                        <a:cubicBezTo>
                          <a:pt x="154" y="7"/>
                          <a:pt x="145" y="0"/>
                          <a:pt x="133" y="0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28" y="0"/>
                          <a:pt x="0" y="34"/>
                          <a:pt x="2" y="69"/>
                        </a:cubicBezTo>
                        <a:cubicBezTo>
                          <a:pt x="9" y="338"/>
                          <a:pt x="9" y="338"/>
                          <a:pt x="9" y="338"/>
                        </a:cubicBezTo>
                        <a:cubicBezTo>
                          <a:pt x="92" y="336"/>
                          <a:pt x="171" y="334"/>
                          <a:pt x="252" y="3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25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2051" y="515"/>
                    <a:ext cx="659" cy="66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26" name="Freeform 32"/>
                  <p:cNvSpPr>
                    <a:spLocks/>
                  </p:cNvSpPr>
                  <p:nvPr/>
                </p:nvSpPr>
                <p:spPr bwMode="auto">
                  <a:xfrm>
                    <a:off x="1812" y="1202"/>
                    <a:ext cx="1136" cy="848"/>
                  </a:xfrm>
                  <a:custGeom>
                    <a:avLst/>
                    <a:gdLst>
                      <a:gd name="T0" fmla="*/ 95 w 500"/>
                      <a:gd name="T1" fmla="*/ 350 h 374"/>
                      <a:gd name="T2" fmla="*/ 488 w 500"/>
                      <a:gd name="T3" fmla="*/ 286 h 374"/>
                      <a:gd name="T4" fmla="*/ 495 w 500"/>
                      <a:gd name="T5" fmla="*/ 69 h 374"/>
                      <a:gd name="T6" fmla="*/ 431 w 500"/>
                      <a:gd name="T7" fmla="*/ 0 h 374"/>
                      <a:gd name="T8" fmla="*/ 364 w 500"/>
                      <a:gd name="T9" fmla="*/ 0 h 374"/>
                      <a:gd name="T10" fmla="*/ 341 w 500"/>
                      <a:gd name="T11" fmla="*/ 19 h 374"/>
                      <a:gd name="T12" fmla="*/ 279 w 500"/>
                      <a:gd name="T13" fmla="*/ 302 h 374"/>
                      <a:gd name="T14" fmla="*/ 269 w 500"/>
                      <a:gd name="T15" fmla="*/ 71 h 374"/>
                      <a:gd name="T16" fmla="*/ 286 w 500"/>
                      <a:gd name="T17" fmla="*/ 48 h 374"/>
                      <a:gd name="T18" fmla="*/ 286 w 500"/>
                      <a:gd name="T19" fmla="*/ 36 h 374"/>
                      <a:gd name="T20" fmla="*/ 262 w 500"/>
                      <a:gd name="T21" fmla="*/ 12 h 374"/>
                      <a:gd name="T22" fmla="*/ 241 w 500"/>
                      <a:gd name="T23" fmla="*/ 12 h 374"/>
                      <a:gd name="T24" fmla="*/ 217 w 500"/>
                      <a:gd name="T25" fmla="*/ 36 h 374"/>
                      <a:gd name="T26" fmla="*/ 217 w 500"/>
                      <a:gd name="T27" fmla="*/ 48 h 374"/>
                      <a:gd name="T28" fmla="*/ 233 w 500"/>
                      <a:gd name="T29" fmla="*/ 71 h 374"/>
                      <a:gd name="T30" fmla="*/ 222 w 500"/>
                      <a:gd name="T31" fmla="*/ 302 h 374"/>
                      <a:gd name="T32" fmla="*/ 157 w 500"/>
                      <a:gd name="T33" fmla="*/ 19 h 374"/>
                      <a:gd name="T34" fmla="*/ 133 w 500"/>
                      <a:gd name="T35" fmla="*/ 0 h 374"/>
                      <a:gd name="T36" fmla="*/ 67 w 500"/>
                      <a:gd name="T37" fmla="*/ 0 h 374"/>
                      <a:gd name="T38" fmla="*/ 2 w 500"/>
                      <a:gd name="T39" fmla="*/ 69 h 374"/>
                      <a:gd name="T40" fmla="*/ 14 w 500"/>
                      <a:gd name="T41" fmla="*/ 374 h 374"/>
                      <a:gd name="T42" fmla="*/ 95 w 500"/>
                      <a:gd name="T43" fmla="*/ 350 h 3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500" h="374">
                        <a:moveTo>
                          <a:pt x="95" y="350"/>
                        </a:moveTo>
                        <a:cubicBezTo>
                          <a:pt x="210" y="321"/>
                          <a:pt x="343" y="300"/>
                          <a:pt x="488" y="286"/>
                        </a:cubicBezTo>
                        <a:cubicBezTo>
                          <a:pt x="495" y="69"/>
                          <a:pt x="495" y="69"/>
                          <a:pt x="495" y="69"/>
                        </a:cubicBezTo>
                        <a:cubicBezTo>
                          <a:pt x="500" y="31"/>
                          <a:pt x="469" y="0"/>
                          <a:pt x="431" y="0"/>
                        </a:cubicBezTo>
                        <a:cubicBezTo>
                          <a:pt x="364" y="0"/>
                          <a:pt x="364" y="0"/>
                          <a:pt x="364" y="0"/>
                        </a:cubicBezTo>
                        <a:cubicBezTo>
                          <a:pt x="352" y="0"/>
                          <a:pt x="343" y="7"/>
                          <a:pt x="341" y="19"/>
                        </a:cubicBezTo>
                        <a:cubicBezTo>
                          <a:pt x="279" y="302"/>
                          <a:pt x="279" y="302"/>
                          <a:pt x="279" y="302"/>
                        </a:cubicBezTo>
                        <a:cubicBezTo>
                          <a:pt x="269" y="71"/>
                          <a:pt x="269" y="71"/>
                          <a:pt x="269" y="71"/>
                        </a:cubicBezTo>
                        <a:cubicBezTo>
                          <a:pt x="279" y="69"/>
                          <a:pt x="286" y="59"/>
                          <a:pt x="286" y="48"/>
                        </a:cubicBezTo>
                        <a:cubicBezTo>
                          <a:pt x="286" y="36"/>
                          <a:pt x="286" y="36"/>
                          <a:pt x="286" y="36"/>
                        </a:cubicBezTo>
                        <a:cubicBezTo>
                          <a:pt x="286" y="21"/>
                          <a:pt x="274" y="12"/>
                          <a:pt x="262" y="12"/>
                        </a:cubicBezTo>
                        <a:cubicBezTo>
                          <a:pt x="241" y="12"/>
                          <a:pt x="241" y="12"/>
                          <a:pt x="241" y="12"/>
                        </a:cubicBezTo>
                        <a:cubicBezTo>
                          <a:pt x="226" y="12"/>
                          <a:pt x="217" y="24"/>
                          <a:pt x="217" y="36"/>
                        </a:cubicBezTo>
                        <a:cubicBezTo>
                          <a:pt x="217" y="48"/>
                          <a:pt x="217" y="48"/>
                          <a:pt x="217" y="48"/>
                        </a:cubicBezTo>
                        <a:cubicBezTo>
                          <a:pt x="217" y="57"/>
                          <a:pt x="224" y="67"/>
                          <a:pt x="233" y="71"/>
                        </a:cubicBezTo>
                        <a:cubicBezTo>
                          <a:pt x="222" y="302"/>
                          <a:pt x="222" y="302"/>
                          <a:pt x="222" y="302"/>
                        </a:cubicBezTo>
                        <a:cubicBezTo>
                          <a:pt x="157" y="19"/>
                          <a:pt x="157" y="19"/>
                          <a:pt x="157" y="19"/>
                        </a:cubicBezTo>
                        <a:cubicBezTo>
                          <a:pt x="155" y="7"/>
                          <a:pt x="145" y="0"/>
                          <a:pt x="133" y="0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9" y="0"/>
                          <a:pt x="0" y="33"/>
                          <a:pt x="2" y="69"/>
                        </a:cubicBezTo>
                        <a:cubicBezTo>
                          <a:pt x="14" y="374"/>
                          <a:pt x="14" y="374"/>
                          <a:pt x="14" y="374"/>
                        </a:cubicBezTo>
                        <a:cubicBezTo>
                          <a:pt x="41" y="364"/>
                          <a:pt x="67" y="357"/>
                          <a:pt x="95" y="35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27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4972" y="515"/>
                    <a:ext cx="659" cy="66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28" name="Freeform 34"/>
                  <p:cNvSpPr>
                    <a:spLocks/>
                  </p:cNvSpPr>
                  <p:nvPr/>
                </p:nvSpPr>
                <p:spPr bwMode="auto">
                  <a:xfrm>
                    <a:off x="4734" y="1202"/>
                    <a:ext cx="1136" cy="848"/>
                  </a:xfrm>
                  <a:custGeom>
                    <a:avLst/>
                    <a:gdLst>
                      <a:gd name="T0" fmla="*/ 405 w 500"/>
                      <a:gd name="T1" fmla="*/ 350 h 374"/>
                      <a:gd name="T2" fmla="*/ 486 w 500"/>
                      <a:gd name="T3" fmla="*/ 374 h 374"/>
                      <a:gd name="T4" fmla="*/ 495 w 500"/>
                      <a:gd name="T5" fmla="*/ 71 h 374"/>
                      <a:gd name="T6" fmla="*/ 431 w 500"/>
                      <a:gd name="T7" fmla="*/ 2 h 374"/>
                      <a:gd name="T8" fmla="*/ 364 w 500"/>
                      <a:gd name="T9" fmla="*/ 2 h 374"/>
                      <a:gd name="T10" fmla="*/ 340 w 500"/>
                      <a:gd name="T11" fmla="*/ 21 h 374"/>
                      <a:gd name="T12" fmla="*/ 276 w 500"/>
                      <a:gd name="T13" fmla="*/ 302 h 374"/>
                      <a:gd name="T14" fmla="*/ 267 w 500"/>
                      <a:gd name="T15" fmla="*/ 71 h 374"/>
                      <a:gd name="T16" fmla="*/ 283 w 500"/>
                      <a:gd name="T17" fmla="*/ 48 h 374"/>
                      <a:gd name="T18" fmla="*/ 283 w 500"/>
                      <a:gd name="T19" fmla="*/ 36 h 374"/>
                      <a:gd name="T20" fmla="*/ 259 w 500"/>
                      <a:gd name="T21" fmla="*/ 12 h 374"/>
                      <a:gd name="T22" fmla="*/ 238 w 500"/>
                      <a:gd name="T23" fmla="*/ 12 h 374"/>
                      <a:gd name="T24" fmla="*/ 214 w 500"/>
                      <a:gd name="T25" fmla="*/ 36 h 374"/>
                      <a:gd name="T26" fmla="*/ 214 w 500"/>
                      <a:gd name="T27" fmla="*/ 48 h 374"/>
                      <a:gd name="T28" fmla="*/ 231 w 500"/>
                      <a:gd name="T29" fmla="*/ 71 h 374"/>
                      <a:gd name="T30" fmla="*/ 221 w 500"/>
                      <a:gd name="T31" fmla="*/ 302 h 374"/>
                      <a:gd name="T32" fmla="*/ 157 w 500"/>
                      <a:gd name="T33" fmla="*/ 19 h 374"/>
                      <a:gd name="T34" fmla="*/ 133 w 500"/>
                      <a:gd name="T35" fmla="*/ 0 h 374"/>
                      <a:gd name="T36" fmla="*/ 67 w 500"/>
                      <a:gd name="T37" fmla="*/ 0 h 374"/>
                      <a:gd name="T38" fmla="*/ 2 w 500"/>
                      <a:gd name="T39" fmla="*/ 69 h 374"/>
                      <a:gd name="T40" fmla="*/ 9 w 500"/>
                      <a:gd name="T41" fmla="*/ 286 h 374"/>
                      <a:gd name="T42" fmla="*/ 405 w 500"/>
                      <a:gd name="T43" fmla="*/ 350 h 3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500" h="374">
                        <a:moveTo>
                          <a:pt x="405" y="350"/>
                        </a:moveTo>
                        <a:cubicBezTo>
                          <a:pt x="433" y="357"/>
                          <a:pt x="459" y="364"/>
                          <a:pt x="486" y="374"/>
                        </a:cubicBezTo>
                        <a:cubicBezTo>
                          <a:pt x="495" y="71"/>
                          <a:pt x="495" y="71"/>
                          <a:pt x="495" y="71"/>
                        </a:cubicBezTo>
                        <a:cubicBezTo>
                          <a:pt x="500" y="33"/>
                          <a:pt x="469" y="2"/>
                          <a:pt x="431" y="2"/>
                        </a:cubicBezTo>
                        <a:cubicBezTo>
                          <a:pt x="364" y="2"/>
                          <a:pt x="364" y="2"/>
                          <a:pt x="364" y="2"/>
                        </a:cubicBezTo>
                        <a:cubicBezTo>
                          <a:pt x="352" y="2"/>
                          <a:pt x="343" y="9"/>
                          <a:pt x="340" y="21"/>
                        </a:cubicBezTo>
                        <a:cubicBezTo>
                          <a:pt x="276" y="302"/>
                          <a:pt x="276" y="302"/>
                          <a:pt x="276" y="302"/>
                        </a:cubicBezTo>
                        <a:cubicBezTo>
                          <a:pt x="267" y="71"/>
                          <a:pt x="267" y="71"/>
                          <a:pt x="267" y="71"/>
                        </a:cubicBezTo>
                        <a:cubicBezTo>
                          <a:pt x="276" y="69"/>
                          <a:pt x="283" y="59"/>
                          <a:pt x="283" y="48"/>
                        </a:cubicBezTo>
                        <a:cubicBezTo>
                          <a:pt x="283" y="36"/>
                          <a:pt x="283" y="36"/>
                          <a:pt x="283" y="36"/>
                        </a:cubicBezTo>
                        <a:cubicBezTo>
                          <a:pt x="283" y="21"/>
                          <a:pt x="271" y="12"/>
                          <a:pt x="259" y="12"/>
                        </a:cubicBezTo>
                        <a:cubicBezTo>
                          <a:pt x="238" y="12"/>
                          <a:pt x="238" y="12"/>
                          <a:pt x="238" y="12"/>
                        </a:cubicBezTo>
                        <a:cubicBezTo>
                          <a:pt x="224" y="12"/>
                          <a:pt x="214" y="24"/>
                          <a:pt x="214" y="36"/>
                        </a:cubicBezTo>
                        <a:cubicBezTo>
                          <a:pt x="214" y="48"/>
                          <a:pt x="214" y="48"/>
                          <a:pt x="214" y="48"/>
                        </a:cubicBezTo>
                        <a:cubicBezTo>
                          <a:pt x="214" y="57"/>
                          <a:pt x="221" y="67"/>
                          <a:pt x="231" y="71"/>
                        </a:cubicBezTo>
                        <a:cubicBezTo>
                          <a:pt x="221" y="302"/>
                          <a:pt x="221" y="302"/>
                          <a:pt x="221" y="302"/>
                        </a:cubicBezTo>
                        <a:cubicBezTo>
                          <a:pt x="157" y="19"/>
                          <a:pt x="157" y="19"/>
                          <a:pt x="157" y="19"/>
                        </a:cubicBezTo>
                        <a:cubicBezTo>
                          <a:pt x="155" y="7"/>
                          <a:pt x="145" y="0"/>
                          <a:pt x="133" y="0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8" y="0"/>
                          <a:pt x="0" y="33"/>
                          <a:pt x="2" y="69"/>
                        </a:cubicBezTo>
                        <a:cubicBezTo>
                          <a:pt x="9" y="286"/>
                          <a:pt x="9" y="286"/>
                          <a:pt x="9" y="286"/>
                        </a:cubicBezTo>
                        <a:cubicBezTo>
                          <a:pt x="157" y="300"/>
                          <a:pt x="290" y="321"/>
                          <a:pt x="405" y="35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29" name="Freeform 35"/>
                  <p:cNvSpPr>
                    <a:spLocks/>
                  </p:cNvSpPr>
                  <p:nvPr/>
                </p:nvSpPr>
                <p:spPr bwMode="auto">
                  <a:xfrm>
                    <a:off x="1315" y="1903"/>
                    <a:ext cx="5052" cy="1258"/>
                  </a:xfrm>
                  <a:custGeom>
                    <a:avLst/>
                    <a:gdLst>
                      <a:gd name="T0" fmla="*/ 2224 w 2224"/>
                      <a:gd name="T1" fmla="*/ 281 h 555"/>
                      <a:gd name="T2" fmla="*/ 1112 w 2224"/>
                      <a:gd name="T3" fmla="*/ 0 h 555"/>
                      <a:gd name="T4" fmla="*/ 0 w 2224"/>
                      <a:gd name="T5" fmla="*/ 281 h 555"/>
                      <a:gd name="T6" fmla="*/ 848 w 2224"/>
                      <a:gd name="T7" fmla="*/ 555 h 555"/>
                      <a:gd name="T8" fmla="*/ 848 w 2224"/>
                      <a:gd name="T9" fmla="*/ 548 h 555"/>
                      <a:gd name="T10" fmla="*/ 876 w 2224"/>
                      <a:gd name="T11" fmla="*/ 470 h 555"/>
                      <a:gd name="T12" fmla="*/ 957 w 2224"/>
                      <a:gd name="T13" fmla="*/ 434 h 555"/>
                      <a:gd name="T14" fmla="*/ 976 w 2224"/>
                      <a:gd name="T15" fmla="*/ 434 h 555"/>
                      <a:gd name="T16" fmla="*/ 950 w 2224"/>
                      <a:gd name="T17" fmla="*/ 339 h 555"/>
                      <a:gd name="T18" fmla="*/ 1145 w 2224"/>
                      <a:gd name="T19" fmla="*/ 143 h 555"/>
                      <a:gd name="T20" fmla="*/ 1341 w 2224"/>
                      <a:gd name="T21" fmla="*/ 339 h 555"/>
                      <a:gd name="T22" fmla="*/ 1314 w 2224"/>
                      <a:gd name="T23" fmla="*/ 434 h 555"/>
                      <a:gd name="T24" fmla="*/ 1333 w 2224"/>
                      <a:gd name="T25" fmla="*/ 434 h 555"/>
                      <a:gd name="T26" fmla="*/ 1414 w 2224"/>
                      <a:gd name="T27" fmla="*/ 470 h 555"/>
                      <a:gd name="T28" fmla="*/ 1443 w 2224"/>
                      <a:gd name="T29" fmla="*/ 548 h 555"/>
                      <a:gd name="T30" fmla="*/ 1443 w 2224"/>
                      <a:gd name="T31" fmla="*/ 550 h 555"/>
                      <a:gd name="T32" fmla="*/ 2224 w 2224"/>
                      <a:gd name="T33" fmla="*/ 281 h 5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224" h="555">
                        <a:moveTo>
                          <a:pt x="2224" y="281"/>
                        </a:moveTo>
                        <a:cubicBezTo>
                          <a:pt x="2224" y="127"/>
                          <a:pt x="1726" y="0"/>
                          <a:pt x="1112" y="0"/>
                        </a:cubicBezTo>
                        <a:cubicBezTo>
                          <a:pt x="498" y="0"/>
                          <a:pt x="0" y="127"/>
                          <a:pt x="0" y="281"/>
                        </a:cubicBezTo>
                        <a:cubicBezTo>
                          <a:pt x="0" y="415"/>
                          <a:pt x="362" y="524"/>
                          <a:pt x="848" y="555"/>
                        </a:cubicBezTo>
                        <a:cubicBezTo>
                          <a:pt x="848" y="548"/>
                          <a:pt x="848" y="548"/>
                          <a:pt x="848" y="548"/>
                        </a:cubicBezTo>
                        <a:cubicBezTo>
                          <a:pt x="845" y="520"/>
                          <a:pt x="857" y="491"/>
                          <a:pt x="876" y="470"/>
                        </a:cubicBezTo>
                        <a:cubicBezTo>
                          <a:pt x="898" y="446"/>
                          <a:pt x="926" y="434"/>
                          <a:pt x="957" y="434"/>
                        </a:cubicBezTo>
                        <a:cubicBezTo>
                          <a:pt x="976" y="434"/>
                          <a:pt x="976" y="434"/>
                          <a:pt x="976" y="434"/>
                        </a:cubicBezTo>
                        <a:cubicBezTo>
                          <a:pt x="960" y="405"/>
                          <a:pt x="950" y="374"/>
                          <a:pt x="950" y="339"/>
                        </a:cubicBezTo>
                        <a:cubicBezTo>
                          <a:pt x="950" y="231"/>
                          <a:pt x="1038" y="143"/>
                          <a:pt x="1145" y="143"/>
                        </a:cubicBezTo>
                        <a:cubicBezTo>
                          <a:pt x="1252" y="143"/>
                          <a:pt x="1341" y="231"/>
                          <a:pt x="1341" y="339"/>
                        </a:cubicBezTo>
                        <a:cubicBezTo>
                          <a:pt x="1341" y="374"/>
                          <a:pt x="1331" y="405"/>
                          <a:pt x="1314" y="434"/>
                        </a:cubicBezTo>
                        <a:cubicBezTo>
                          <a:pt x="1333" y="434"/>
                          <a:pt x="1333" y="434"/>
                          <a:pt x="1333" y="434"/>
                        </a:cubicBezTo>
                        <a:cubicBezTo>
                          <a:pt x="1364" y="434"/>
                          <a:pt x="1395" y="448"/>
                          <a:pt x="1414" y="470"/>
                        </a:cubicBezTo>
                        <a:cubicBezTo>
                          <a:pt x="1433" y="491"/>
                          <a:pt x="1445" y="520"/>
                          <a:pt x="1443" y="548"/>
                        </a:cubicBezTo>
                        <a:cubicBezTo>
                          <a:pt x="1443" y="550"/>
                          <a:pt x="1443" y="550"/>
                          <a:pt x="1443" y="550"/>
                        </a:cubicBezTo>
                        <a:cubicBezTo>
                          <a:pt x="1898" y="515"/>
                          <a:pt x="2224" y="408"/>
                          <a:pt x="2224" y="2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30" name="Freeform 36"/>
                  <p:cNvSpPr>
                    <a:spLocks/>
                  </p:cNvSpPr>
                  <p:nvPr/>
                </p:nvSpPr>
                <p:spPr bwMode="auto">
                  <a:xfrm>
                    <a:off x="3575" y="2325"/>
                    <a:ext cx="693" cy="687"/>
                  </a:xfrm>
                  <a:custGeom>
                    <a:avLst/>
                    <a:gdLst>
                      <a:gd name="T0" fmla="*/ 153 w 305"/>
                      <a:gd name="T1" fmla="*/ 303 h 303"/>
                      <a:gd name="T2" fmla="*/ 305 w 305"/>
                      <a:gd name="T3" fmla="*/ 153 h 303"/>
                      <a:gd name="T4" fmla="*/ 153 w 305"/>
                      <a:gd name="T5" fmla="*/ 0 h 303"/>
                      <a:gd name="T6" fmla="*/ 3 w 305"/>
                      <a:gd name="T7" fmla="*/ 153 h 303"/>
                      <a:gd name="T8" fmla="*/ 153 w 305"/>
                      <a:gd name="T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5" h="303">
                        <a:moveTo>
                          <a:pt x="153" y="303"/>
                        </a:moveTo>
                        <a:cubicBezTo>
                          <a:pt x="236" y="303"/>
                          <a:pt x="305" y="236"/>
                          <a:pt x="305" y="153"/>
                        </a:cubicBezTo>
                        <a:cubicBezTo>
                          <a:pt x="305" y="69"/>
                          <a:pt x="238" y="0"/>
                          <a:pt x="153" y="0"/>
                        </a:cubicBezTo>
                        <a:cubicBezTo>
                          <a:pt x="69" y="0"/>
                          <a:pt x="3" y="67"/>
                          <a:pt x="3" y="153"/>
                        </a:cubicBezTo>
                        <a:cubicBezTo>
                          <a:pt x="0" y="234"/>
                          <a:pt x="69" y="303"/>
                          <a:pt x="153" y="30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31" name="Freeform 37"/>
                  <p:cNvSpPr>
                    <a:spLocks/>
                  </p:cNvSpPr>
                  <p:nvPr/>
                </p:nvSpPr>
                <p:spPr bwMode="auto">
                  <a:xfrm>
                    <a:off x="3284" y="2985"/>
                    <a:ext cx="1277" cy="970"/>
                  </a:xfrm>
                  <a:custGeom>
                    <a:avLst/>
                    <a:gdLst>
                      <a:gd name="T0" fmla="*/ 469 w 562"/>
                      <a:gd name="T1" fmla="*/ 0 h 428"/>
                      <a:gd name="T2" fmla="*/ 431 w 562"/>
                      <a:gd name="T3" fmla="*/ 0 h 428"/>
                      <a:gd name="T4" fmla="*/ 416 w 562"/>
                      <a:gd name="T5" fmla="*/ 7 h 428"/>
                      <a:gd name="T6" fmla="*/ 281 w 562"/>
                      <a:gd name="T7" fmla="*/ 59 h 428"/>
                      <a:gd name="T8" fmla="*/ 145 w 562"/>
                      <a:gd name="T9" fmla="*/ 7 h 428"/>
                      <a:gd name="T10" fmla="*/ 131 w 562"/>
                      <a:gd name="T11" fmla="*/ 0 h 428"/>
                      <a:gd name="T12" fmla="*/ 93 w 562"/>
                      <a:gd name="T13" fmla="*/ 0 h 428"/>
                      <a:gd name="T14" fmla="*/ 26 w 562"/>
                      <a:gd name="T15" fmla="*/ 73 h 428"/>
                      <a:gd name="T16" fmla="*/ 0 w 562"/>
                      <a:gd name="T17" fmla="*/ 326 h 428"/>
                      <a:gd name="T18" fmla="*/ 55 w 562"/>
                      <a:gd name="T19" fmla="*/ 397 h 428"/>
                      <a:gd name="T20" fmla="*/ 281 w 562"/>
                      <a:gd name="T21" fmla="*/ 428 h 428"/>
                      <a:gd name="T22" fmla="*/ 507 w 562"/>
                      <a:gd name="T23" fmla="*/ 397 h 428"/>
                      <a:gd name="T24" fmla="*/ 562 w 562"/>
                      <a:gd name="T25" fmla="*/ 326 h 428"/>
                      <a:gd name="T26" fmla="*/ 535 w 562"/>
                      <a:gd name="T27" fmla="*/ 73 h 428"/>
                      <a:gd name="T28" fmla="*/ 469 w 562"/>
                      <a:gd name="T29" fmla="*/ 0 h 4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62" h="428">
                        <a:moveTo>
                          <a:pt x="469" y="0"/>
                        </a:moveTo>
                        <a:cubicBezTo>
                          <a:pt x="431" y="0"/>
                          <a:pt x="431" y="0"/>
                          <a:pt x="431" y="0"/>
                        </a:cubicBezTo>
                        <a:cubicBezTo>
                          <a:pt x="426" y="0"/>
                          <a:pt x="419" y="2"/>
                          <a:pt x="416" y="7"/>
                        </a:cubicBezTo>
                        <a:cubicBezTo>
                          <a:pt x="381" y="40"/>
                          <a:pt x="333" y="59"/>
                          <a:pt x="281" y="59"/>
                        </a:cubicBezTo>
                        <a:cubicBezTo>
                          <a:pt x="228" y="59"/>
                          <a:pt x="181" y="40"/>
                          <a:pt x="145" y="7"/>
                        </a:cubicBezTo>
                        <a:cubicBezTo>
                          <a:pt x="140" y="2"/>
                          <a:pt x="135" y="0"/>
                          <a:pt x="131" y="0"/>
                        </a:cubicBezTo>
                        <a:cubicBezTo>
                          <a:pt x="93" y="0"/>
                          <a:pt x="93" y="0"/>
                          <a:pt x="93" y="0"/>
                        </a:cubicBezTo>
                        <a:cubicBezTo>
                          <a:pt x="55" y="0"/>
                          <a:pt x="24" y="33"/>
                          <a:pt x="26" y="73"/>
                        </a:cubicBezTo>
                        <a:cubicBezTo>
                          <a:pt x="0" y="326"/>
                          <a:pt x="0" y="326"/>
                          <a:pt x="0" y="326"/>
                        </a:cubicBezTo>
                        <a:cubicBezTo>
                          <a:pt x="2" y="359"/>
                          <a:pt x="24" y="385"/>
                          <a:pt x="55" y="397"/>
                        </a:cubicBezTo>
                        <a:cubicBezTo>
                          <a:pt x="114" y="416"/>
                          <a:pt x="214" y="428"/>
                          <a:pt x="281" y="428"/>
                        </a:cubicBezTo>
                        <a:cubicBezTo>
                          <a:pt x="347" y="428"/>
                          <a:pt x="447" y="416"/>
                          <a:pt x="507" y="397"/>
                        </a:cubicBezTo>
                        <a:cubicBezTo>
                          <a:pt x="538" y="388"/>
                          <a:pt x="559" y="359"/>
                          <a:pt x="562" y="326"/>
                        </a:cubicBezTo>
                        <a:cubicBezTo>
                          <a:pt x="535" y="73"/>
                          <a:pt x="535" y="73"/>
                          <a:pt x="535" y="73"/>
                        </a:cubicBezTo>
                        <a:cubicBezTo>
                          <a:pt x="540" y="33"/>
                          <a:pt x="509" y="0"/>
                          <a:pt x="46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/>
                  </a:p>
                </p:txBody>
              </p:sp>
            </p:grpSp>
          </p:grpSp>
          <p:sp>
            <p:nvSpPr>
              <p:cNvPr id="14" name="Rectangle 13"/>
              <p:cNvSpPr/>
              <p:nvPr/>
            </p:nvSpPr>
            <p:spPr>
              <a:xfrm>
                <a:off x="5157054" y="3246045"/>
                <a:ext cx="1831406" cy="92333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Our Recruitment Process</a:t>
                </a:r>
              </a:p>
            </p:txBody>
          </p:sp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7439950D-20EA-467B-9710-8F50B9011B66}"/>
              </a:ext>
            </a:extLst>
          </p:cNvPr>
          <p:cNvSpPr txBox="1"/>
          <p:nvPr/>
        </p:nvSpPr>
        <p:spPr>
          <a:xfrm>
            <a:off x="1819923" y="6309511"/>
            <a:ext cx="877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highlight>
                  <a:srgbClr val="FFFF00"/>
                </a:highlight>
              </a:rPr>
              <a:t>Continuous Feedback from the Client</a:t>
            </a:r>
          </a:p>
        </p:txBody>
      </p:sp>
    </p:spTree>
    <p:extLst>
      <p:ext uri="{BB962C8B-B14F-4D97-AF65-F5344CB8AC3E}">
        <p14:creationId xmlns:p14="http://schemas.microsoft.com/office/powerpoint/2010/main" val="418587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r="8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34660" y="2190750"/>
            <a:ext cx="2476500" cy="2476500"/>
            <a:chOff x="7972425" y="3000375"/>
            <a:chExt cx="2476500" cy="2476500"/>
          </a:xfrm>
        </p:grpSpPr>
        <p:sp>
          <p:nvSpPr>
            <p:cNvPr id="6" name="Oval 5"/>
            <p:cNvSpPr/>
            <p:nvPr/>
          </p:nvSpPr>
          <p:spPr>
            <a:xfrm>
              <a:off x="7972425" y="3000375"/>
              <a:ext cx="2476500" cy="2476500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187328" y="3215278"/>
              <a:ext cx="2046695" cy="2046695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441819" y="3469769"/>
              <a:ext cx="1537713" cy="1537713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50749" y="901174"/>
            <a:ext cx="5423193" cy="5019273"/>
            <a:chOff x="6827131" y="920750"/>
            <a:chExt cx="4746811" cy="5019273"/>
          </a:xfrm>
        </p:grpSpPr>
        <p:sp>
          <p:nvSpPr>
            <p:cNvPr id="10" name="TextBox 9"/>
            <p:cNvSpPr txBox="1"/>
            <p:nvPr/>
          </p:nvSpPr>
          <p:spPr>
            <a:xfrm>
              <a:off x="6827131" y="2372315"/>
              <a:ext cx="4746811" cy="356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0" i="0" dirty="0">
                  <a:solidFill>
                    <a:srgbClr val="383838"/>
                  </a:solidFill>
                  <a:effectLst/>
                  <a:latin typeface="Open Sans" panose="020B0606030504020204" pitchFamily="34" charset="0"/>
                </a:rPr>
                <a:t>“I am convinced that nothing we do is more important than hiring and developing people. At the end of the day you bet on people, not on strategies.”</a:t>
              </a:r>
            </a:p>
            <a:p>
              <a:pPr algn="l"/>
              <a:r>
                <a:rPr lang="en-US" sz="2400" b="0" i="0" dirty="0">
                  <a:solidFill>
                    <a:srgbClr val="383838"/>
                  </a:solidFill>
                  <a:effectLst/>
                  <a:latin typeface="Open Sans" panose="020B0606030504020204" pitchFamily="34" charset="0"/>
                </a:rPr>
                <a:t>– </a:t>
              </a:r>
              <a:r>
                <a:rPr lang="en-US" sz="2400" b="1" i="0" dirty="0">
                  <a:solidFill>
                    <a:srgbClr val="383838"/>
                  </a:solidFill>
                  <a:effectLst/>
                  <a:latin typeface="Open Sans" panose="020B0606030504020204" pitchFamily="34" charset="0"/>
                </a:rPr>
                <a:t>Lawrence </a:t>
              </a:r>
              <a:r>
                <a:rPr lang="en-US" sz="2400" b="1" i="0" dirty="0" err="1">
                  <a:solidFill>
                    <a:srgbClr val="383838"/>
                  </a:solidFill>
                  <a:effectLst/>
                  <a:latin typeface="Open Sans" panose="020B0606030504020204" pitchFamily="34" charset="0"/>
                </a:rPr>
                <a:t>Bossidy</a:t>
              </a:r>
              <a:r>
                <a:rPr lang="en-US" sz="2400" b="0" i="0" dirty="0">
                  <a:solidFill>
                    <a:srgbClr val="383838"/>
                  </a:solidFill>
                  <a:effectLst/>
                  <a:latin typeface="Open Sans" panose="020B0606030504020204" pitchFamily="34" charset="0"/>
                </a:rPr>
                <a:t>, </a:t>
              </a:r>
              <a:r>
                <a:rPr lang="en-US" sz="2400" b="0" i="1" dirty="0">
                  <a:solidFill>
                    <a:srgbClr val="383838"/>
                  </a:solidFill>
                  <a:effectLst/>
                  <a:latin typeface="Open Sans" panose="020B0606030504020204" pitchFamily="34" charset="0"/>
                </a:rPr>
                <a:t>General Electric</a:t>
              </a:r>
              <a:endParaRPr lang="en-US" sz="2400" b="0" i="0" dirty="0">
                <a:solidFill>
                  <a:srgbClr val="383838"/>
                </a:solidFill>
                <a:effectLst/>
                <a:latin typeface="Open Sans" panose="020B0606030504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4400" b="1" u="sng" dirty="0">
                <a:solidFill>
                  <a:schemeClr val="accent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24931" y="920750"/>
              <a:ext cx="26989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2"/>
                  </a:solidFill>
                  <a:latin typeface="Cambria" panose="02040503050406030204" pitchFamily="18" charset="0"/>
                </a:rPr>
                <a:t>Quotes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93897" y="3018418"/>
            <a:ext cx="958026" cy="821164"/>
            <a:chOff x="4071912" y="798287"/>
            <a:chExt cx="1592610" cy="1365092"/>
          </a:xfrm>
          <a:solidFill>
            <a:schemeClr val="tx2"/>
          </a:solidFill>
        </p:grpSpPr>
        <p:sp>
          <p:nvSpPr>
            <p:cNvPr id="13" name="Freeform 12"/>
            <p:cNvSpPr/>
            <p:nvPr/>
          </p:nvSpPr>
          <p:spPr>
            <a:xfrm>
              <a:off x="4071912" y="798287"/>
              <a:ext cx="734687" cy="1365092"/>
            </a:xfrm>
            <a:custGeom>
              <a:avLst/>
              <a:gdLst>
                <a:gd name="connsiteX0" fmla="*/ 251907 w 375730"/>
                <a:gd name="connsiteY0" fmla="*/ 0 h 685797"/>
                <a:gd name="connsiteX1" fmla="*/ 313820 w 375730"/>
                <a:gd name="connsiteY1" fmla="*/ 35719 h 685797"/>
                <a:gd name="connsiteX2" fmla="*/ 316200 w 375730"/>
                <a:gd name="connsiteY2" fmla="*/ 92867 h 685797"/>
                <a:gd name="connsiteX3" fmla="*/ 280483 w 375730"/>
                <a:gd name="connsiteY3" fmla="*/ 138113 h 685797"/>
                <a:gd name="connsiteX4" fmla="*/ 142368 w 375730"/>
                <a:gd name="connsiteY4" fmla="*/ 211930 h 685797"/>
                <a:gd name="connsiteX5" fmla="*/ 144749 w 375730"/>
                <a:gd name="connsiteY5" fmla="*/ 306883 h 685797"/>
                <a:gd name="connsiteX6" fmla="*/ 147292 w 375730"/>
                <a:gd name="connsiteY6" fmla="*/ 311374 h 685797"/>
                <a:gd name="connsiteX7" fmla="*/ 280873 w 375730"/>
                <a:gd name="connsiteY7" fmla="*/ 311374 h 685797"/>
                <a:gd name="connsiteX8" fmla="*/ 375730 w 375730"/>
                <a:gd name="connsiteY8" fmla="*/ 406231 h 685797"/>
                <a:gd name="connsiteX9" fmla="*/ 375730 w 375730"/>
                <a:gd name="connsiteY9" fmla="*/ 590940 h 685797"/>
                <a:gd name="connsiteX10" fmla="*/ 280873 w 375730"/>
                <a:gd name="connsiteY10" fmla="*/ 685797 h 685797"/>
                <a:gd name="connsiteX11" fmla="*/ 101494 w 375730"/>
                <a:gd name="connsiteY11" fmla="*/ 685797 h 685797"/>
                <a:gd name="connsiteX12" fmla="*/ 6637 w 375730"/>
                <a:gd name="connsiteY12" fmla="*/ 590940 h 685797"/>
                <a:gd name="connsiteX13" fmla="*/ 6637 w 375730"/>
                <a:gd name="connsiteY13" fmla="*/ 406231 h 685797"/>
                <a:gd name="connsiteX14" fmla="*/ 7463 w 375730"/>
                <a:gd name="connsiteY14" fmla="*/ 402142 h 685797"/>
                <a:gd name="connsiteX15" fmla="*/ 5299 w 375730"/>
                <a:gd name="connsiteY15" fmla="*/ 386059 h 685797"/>
                <a:gd name="connsiteX16" fmla="*/ 9019 w 375730"/>
                <a:gd name="connsiteY16" fmla="*/ 200024 h 685797"/>
                <a:gd name="connsiteX17" fmla="*/ 251907 w 375730"/>
                <a:gd name="connsiteY17" fmla="*/ 0 h 685797"/>
                <a:gd name="connsiteX0" fmla="*/ 251907 w 375730"/>
                <a:gd name="connsiteY0" fmla="*/ 0 h 685797"/>
                <a:gd name="connsiteX1" fmla="*/ 313820 w 375730"/>
                <a:gd name="connsiteY1" fmla="*/ 35719 h 685797"/>
                <a:gd name="connsiteX2" fmla="*/ 316200 w 375730"/>
                <a:gd name="connsiteY2" fmla="*/ 92867 h 685797"/>
                <a:gd name="connsiteX3" fmla="*/ 280483 w 375730"/>
                <a:gd name="connsiteY3" fmla="*/ 138113 h 685797"/>
                <a:gd name="connsiteX4" fmla="*/ 142368 w 375730"/>
                <a:gd name="connsiteY4" fmla="*/ 211930 h 685797"/>
                <a:gd name="connsiteX5" fmla="*/ 144749 w 375730"/>
                <a:gd name="connsiteY5" fmla="*/ 306883 h 685797"/>
                <a:gd name="connsiteX6" fmla="*/ 147292 w 375730"/>
                <a:gd name="connsiteY6" fmla="*/ 311374 h 685797"/>
                <a:gd name="connsiteX7" fmla="*/ 280873 w 375730"/>
                <a:gd name="connsiteY7" fmla="*/ 311374 h 685797"/>
                <a:gd name="connsiteX8" fmla="*/ 375730 w 375730"/>
                <a:gd name="connsiteY8" fmla="*/ 406231 h 685797"/>
                <a:gd name="connsiteX9" fmla="*/ 375730 w 375730"/>
                <a:gd name="connsiteY9" fmla="*/ 590940 h 685797"/>
                <a:gd name="connsiteX10" fmla="*/ 280873 w 375730"/>
                <a:gd name="connsiteY10" fmla="*/ 685797 h 685797"/>
                <a:gd name="connsiteX11" fmla="*/ 101494 w 375730"/>
                <a:gd name="connsiteY11" fmla="*/ 685797 h 685797"/>
                <a:gd name="connsiteX12" fmla="*/ 6637 w 375730"/>
                <a:gd name="connsiteY12" fmla="*/ 590940 h 685797"/>
                <a:gd name="connsiteX13" fmla="*/ 6637 w 375730"/>
                <a:gd name="connsiteY13" fmla="*/ 406231 h 685797"/>
                <a:gd name="connsiteX14" fmla="*/ 7463 w 375730"/>
                <a:gd name="connsiteY14" fmla="*/ 402142 h 685797"/>
                <a:gd name="connsiteX15" fmla="*/ 5299 w 375730"/>
                <a:gd name="connsiteY15" fmla="*/ 386059 h 685797"/>
                <a:gd name="connsiteX16" fmla="*/ 9019 w 375730"/>
                <a:gd name="connsiteY16" fmla="*/ 200024 h 685797"/>
                <a:gd name="connsiteX17" fmla="*/ 251907 w 375730"/>
                <a:gd name="connsiteY17" fmla="*/ 0 h 685797"/>
                <a:gd name="connsiteX0" fmla="*/ 245270 w 369093"/>
                <a:gd name="connsiteY0" fmla="*/ 0 h 685797"/>
                <a:gd name="connsiteX1" fmla="*/ 307183 w 369093"/>
                <a:gd name="connsiteY1" fmla="*/ 35719 h 685797"/>
                <a:gd name="connsiteX2" fmla="*/ 309563 w 369093"/>
                <a:gd name="connsiteY2" fmla="*/ 92867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826 w 369093"/>
                <a:gd name="connsiteY14" fmla="*/ 402142 h 685797"/>
                <a:gd name="connsiteX15" fmla="*/ 2382 w 369093"/>
                <a:gd name="connsiteY15" fmla="*/ 200024 h 685797"/>
                <a:gd name="connsiteX16" fmla="*/ 245270 w 369093"/>
                <a:gd name="connsiteY16" fmla="*/ 0 h 685797"/>
                <a:gd name="connsiteX0" fmla="*/ 245270 w 369093"/>
                <a:gd name="connsiteY0" fmla="*/ 0 h 685797"/>
                <a:gd name="connsiteX1" fmla="*/ 307183 w 369093"/>
                <a:gd name="connsiteY1" fmla="*/ 35719 h 685797"/>
                <a:gd name="connsiteX2" fmla="*/ 309563 w 369093"/>
                <a:gd name="connsiteY2" fmla="*/ 92867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07183 w 369093"/>
                <a:gd name="connsiteY1" fmla="*/ 35719 h 685797"/>
                <a:gd name="connsiteX2" fmla="*/ 307182 w 369093"/>
                <a:gd name="connsiteY2" fmla="*/ 97629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02420 w 369093"/>
                <a:gd name="connsiteY1" fmla="*/ 35719 h 685797"/>
                <a:gd name="connsiteX2" fmla="*/ 307182 w 369093"/>
                <a:gd name="connsiteY2" fmla="*/ 97629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11945 w 369093"/>
                <a:gd name="connsiteY1" fmla="*/ 35719 h 685797"/>
                <a:gd name="connsiteX2" fmla="*/ 307182 w 369093"/>
                <a:gd name="connsiteY2" fmla="*/ 97629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11945 w 369093"/>
                <a:gd name="connsiteY1" fmla="*/ 35719 h 685797"/>
                <a:gd name="connsiteX2" fmla="*/ 307182 w 369093"/>
                <a:gd name="connsiteY2" fmla="*/ 97629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11945 w 369093"/>
                <a:gd name="connsiteY1" fmla="*/ 35719 h 685797"/>
                <a:gd name="connsiteX2" fmla="*/ 316707 w 369093"/>
                <a:gd name="connsiteY2" fmla="*/ 92866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11945 w 369093"/>
                <a:gd name="connsiteY1" fmla="*/ 35719 h 685797"/>
                <a:gd name="connsiteX2" fmla="*/ 316707 w 369093"/>
                <a:gd name="connsiteY2" fmla="*/ 90485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11945 w 369093"/>
                <a:gd name="connsiteY1" fmla="*/ 35719 h 685797"/>
                <a:gd name="connsiteX2" fmla="*/ 309563 w 369093"/>
                <a:gd name="connsiteY2" fmla="*/ 90485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09564 w 369093"/>
                <a:gd name="connsiteY1" fmla="*/ 35719 h 685797"/>
                <a:gd name="connsiteX2" fmla="*/ 309563 w 369093"/>
                <a:gd name="connsiteY2" fmla="*/ 90485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9093" h="685797">
                  <a:moveTo>
                    <a:pt x="245270" y="0"/>
                  </a:moveTo>
                  <a:cubicBezTo>
                    <a:pt x="294483" y="0"/>
                    <a:pt x="303213" y="4764"/>
                    <a:pt x="309564" y="35719"/>
                  </a:cubicBezTo>
                  <a:cubicBezTo>
                    <a:pt x="309564" y="59531"/>
                    <a:pt x="309563" y="66673"/>
                    <a:pt x="309563" y="90485"/>
                  </a:cubicBezTo>
                  <a:cubicBezTo>
                    <a:pt x="306389" y="112711"/>
                    <a:pt x="305595" y="134937"/>
                    <a:pt x="273846" y="138113"/>
                  </a:cubicBezTo>
                  <a:cubicBezTo>
                    <a:pt x="223046" y="137320"/>
                    <a:pt x="159544" y="143270"/>
                    <a:pt x="135731" y="211930"/>
                  </a:cubicBezTo>
                  <a:cubicBezTo>
                    <a:pt x="130968" y="245664"/>
                    <a:pt x="127595" y="279796"/>
                    <a:pt x="138112" y="306883"/>
                  </a:cubicBezTo>
                  <a:lnTo>
                    <a:pt x="140655" y="311374"/>
                  </a:lnTo>
                  <a:lnTo>
                    <a:pt x="274236" y="311374"/>
                  </a:lnTo>
                  <a:cubicBezTo>
                    <a:pt x="326624" y="311374"/>
                    <a:pt x="369093" y="353843"/>
                    <a:pt x="369093" y="406231"/>
                  </a:cubicBezTo>
                  <a:lnTo>
                    <a:pt x="369093" y="590940"/>
                  </a:lnTo>
                  <a:cubicBezTo>
                    <a:pt x="369093" y="643328"/>
                    <a:pt x="326624" y="685797"/>
                    <a:pt x="274236" y="685797"/>
                  </a:cubicBezTo>
                  <a:lnTo>
                    <a:pt x="94857" y="685797"/>
                  </a:lnTo>
                  <a:cubicBezTo>
                    <a:pt x="42469" y="685797"/>
                    <a:pt x="0" y="643328"/>
                    <a:pt x="0" y="590940"/>
                  </a:cubicBezTo>
                  <a:lnTo>
                    <a:pt x="0" y="406231"/>
                  </a:lnTo>
                  <a:lnTo>
                    <a:pt x="2382" y="200024"/>
                  </a:lnTo>
                  <a:cubicBezTo>
                    <a:pt x="30559" y="50006"/>
                    <a:pt x="161529" y="5954"/>
                    <a:pt x="245270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29835" y="798287"/>
              <a:ext cx="734687" cy="1365092"/>
            </a:xfrm>
            <a:custGeom>
              <a:avLst/>
              <a:gdLst>
                <a:gd name="connsiteX0" fmla="*/ 251907 w 375730"/>
                <a:gd name="connsiteY0" fmla="*/ 0 h 685797"/>
                <a:gd name="connsiteX1" fmla="*/ 313820 w 375730"/>
                <a:gd name="connsiteY1" fmla="*/ 35719 h 685797"/>
                <a:gd name="connsiteX2" fmla="*/ 316200 w 375730"/>
                <a:gd name="connsiteY2" fmla="*/ 92867 h 685797"/>
                <a:gd name="connsiteX3" fmla="*/ 280483 w 375730"/>
                <a:gd name="connsiteY3" fmla="*/ 138113 h 685797"/>
                <a:gd name="connsiteX4" fmla="*/ 142368 w 375730"/>
                <a:gd name="connsiteY4" fmla="*/ 211930 h 685797"/>
                <a:gd name="connsiteX5" fmla="*/ 144749 w 375730"/>
                <a:gd name="connsiteY5" fmla="*/ 306883 h 685797"/>
                <a:gd name="connsiteX6" fmla="*/ 147292 w 375730"/>
                <a:gd name="connsiteY6" fmla="*/ 311374 h 685797"/>
                <a:gd name="connsiteX7" fmla="*/ 280873 w 375730"/>
                <a:gd name="connsiteY7" fmla="*/ 311374 h 685797"/>
                <a:gd name="connsiteX8" fmla="*/ 375730 w 375730"/>
                <a:gd name="connsiteY8" fmla="*/ 406231 h 685797"/>
                <a:gd name="connsiteX9" fmla="*/ 375730 w 375730"/>
                <a:gd name="connsiteY9" fmla="*/ 590940 h 685797"/>
                <a:gd name="connsiteX10" fmla="*/ 280873 w 375730"/>
                <a:gd name="connsiteY10" fmla="*/ 685797 h 685797"/>
                <a:gd name="connsiteX11" fmla="*/ 101494 w 375730"/>
                <a:gd name="connsiteY11" fmla="*/ 685797 h 685797"/>
                <a:gd name="connsiteX12" fmla="*/ 6637 w 375730"/>
                <a:gd name="connsiteY12" fmla="*/ 590940 h 685797"/>
                <a:gd name="connsiteX13" fmla="*/ 6637 w 375730"/>
                <a:gd name="connsiteY13" fmla="*/ 406231 h 685797"/>
                <a:gd name="connsiteX14" fmla="*/ 7463 w 375730"/>
                <a:gd name="connsiteY14" fmla="*/ 402142 h 685797"/>
                <a:gd name="connsiteX15" fmla="*/ 5299 w 375730"/>
                <a:gd name="connsiteY15" fmla="*/ 386059 h 685797"/>
                <a:gd name="connsiteX16" fmla="*/ 9019 w 375730"/>
                <a:gd name="connsiteY16" fmla="*/ 200024 h 685797"/>
                <a:gd name="connsiteX17" fmla="*/ 251907 w 375730"/>
                <a:gd name="connsiteY17" fmla="*/ 0 h 685797"/>
                <a:gd name="connsiteX0" fmla="*/ 251907 w 375730"/>
                <a:gd name="connsiteY0" fmla="*/ 0 h 685797"/>
                <a:gd name="connsiteX1" fmla="*/ 313820 w 375730"/>
                <a:gd name="connsiteY1" fmla="*/ 35719 h 685797"/>
                <a:gd name="connsiteX2" fmla="*/ 316200 w 375730"/>
                <a:gd name="connsiteY2" fmla="*/ 92867 h 685797"/>
                <a:gd name="connsiteX3" fmla="*/ 280483 w 375730"/>
                <a:gd name="connsiteY3" fmla="*/ 138113 h 685797"/>
                <a:gd name="connsiteX4" fmla="*/ 142368 w 375730"/>
                <a:gd name="connsiteY4" fmla="*/ 211930 h 685797"/>
                <a:gd name="connsiteX5" fmla="*/ 144749 w 375730"/>
                <a:gd name="connsiteY5" fmla="*/ 306883 h 685797"/>
                <a:gd name="connsiteX6" fmla="*/ 147292 w 375730"/>
                <a:gd name="connsiteY6" fmla="*/ 311374 h 685797"/>
                <a:gd name="connsiteX7" fmla="*/ 280873 w 375730"/>
                <a:gd name="connsiteY7" fmla="*/ 311374 h 685797"/>
                <a:gd name="connsiteX8" fmla="*/ 375730 w 375730"/>
                <a:gd name="connsiteY8" fmla="*/ 406231 h 685797"/>
                <a:gd name="connsiteX9" fmla="*/ 375730 w 375730"/>
                <a:gd name="connsiteY9" fmla="*/ 590940 h 685797"/>
                <a:gd name="connsiteX10" fmla="*/ 280873 w 375730"/>
                <a:gd name="connsiteY10" fmla="*/ 685797 h 685797"/>
                <a:gd name="connsiteX11" fmla="*/ 101494 w 375730"/>
                <a:gd name="connsiteY11" fmla="*/ 685797 h 685797"/>
                <a:gd name="connsiteX12" fmla="*/ 6637 w 375730"/>
                <a:gd name="connsiteY12" fmla="*/ 590940 h 685797"/>
                <a:gd name="connsiteX13" fmla="*/ 6637 w 375730"/>
                <a:gd name="connsiteY13" fmla="*/ 406231 h 685797"/>
                <a:gd name="connsiteX14" fmla="*/ 7463 w 375730"/>
                <a:gd name="connsiteY14" fmla="*/ 402142 h 685797"/>
                <a:gd name="connsiteX15" fmla="*/ 5299 w 375730"/>
                <a:gd name="connsiteY15" fmla="*/ 386059 h 685797"/>
                <a:gd name="connsiteX16" fmla="*/ 9019 w 375730"/>
                <a:gd name="connsiteY16" fmla="*/ 200024 h 685797"/>
                <a:gd name="connsiteX17" fmla="*/ 251907 w 375730"/>
                <a:gd name="connsiteY17" fmla="*/ 0 h 685797"/>
                <a:gd name="connsiteX0" fmla="*/ 245270 w 369093"/>
                <a:gd name="connsiteY0" fmla="*/ 0 h 685797"/>
                <a:gd name="connsiteX1" fmla="*/ 307183 w 369093"/>
                <a:gd name="connsiteY1" fmla="*/ 35719 h 685797"/>
                <a:gd name="connsiteX2" fmla="*/ 309563 w 369093"/>
                <a:gd name="connsiteY2" fmla="*/ 92867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826 w 369093"/>
                <a:gd name="connsiteY14" fmla="*/ 402142 h 685797"/>
                <a:gd name="connsiteX15" fmla="*/ 2382 w 369093"/>
                <a:gd name="connsiteY15" fmla="*/ 200024 h 685797"/>
                <a:gd name="connsiteX16" fmla="*/ 245270 w 369093"/>
                <a:gd name="connsiteY16" fmla="*/ 0 h 685797"/>
                <a:gd name="connsiteX0" fmla="*/ 245270 w 369093"/>
                <a:gd name="connsiteY0" fmla="*/ 0 h 685797"/>
                <a:gd name="connsiteX1" fmla="*/ 307183 w 369093"/>
                <a:gd name="connsiteY1" fmla="*/ 35719 h 685797"/>
                <a:gd name="connsiteX2" fmla="*/ 309563 w 369093"/>
                <a:gd name="connsiteY2" fmla="*/ 92867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07183 w 369093"/>
                <a:gd name="connsiteY1" fmla="*/ 35719 h 685797"/>
                <a:gd name="connsiteX2" fmla="*/ 307182 w 369093"/>
                <a:gd name="connsiteY2" fmla="*/ 97629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02420 w 369093"/>
                <a:gd name="connsiteY1" fmla="*/ 35719 h 685797"/>
                <a:gd name="connsiteX2" fmla="*/ 307182 w 369093"/>
                <a:gd name="connsiteY2" fmla="*/ 97629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11945 w 369093"/>
                <a:gd name="connsiteY1" fmla="*/ 35719 h 685797"/>
                <a:gd name="connsiteX2" fmla="*/ 307182 w 369093"/>
                <a:gd name="connsiteY2" fmla="*/ 97629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11945 w 369093"/>
                <a:gd name="connsiteY1" fmla="*/ 35719 h 685797"/>
                <a:gd name="connsiteX2" fmla="*/ 307182 w 369093"/>
                <a:gd name="connsiteY2" fmla="*/ 97629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11945 w 369093"/>
                <a:gd name="connsiteY1" fmla="*/ 35719 h 685797"/>
                <a:gd name="connsiteX2" fmla="*/ 316707 w 369093"/>
                <a:gd name="connsiteY2" fmla="*/ 92866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11945 w 369093"/>
                <a:gd name="connsiteY1" fmla="*/ 35719 h 685797"/>
                <a:gd name="connsiteX2" fmla="*/ 316707 w 369093"/>
                <a:gd name="connsiteY2" fmla="*/ 90485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11945 w 369093"/>
                <a:gd name="connsiteY1" fmla="*/ 35719 h 685797"/>
                <a:gd name="connsiteX2" fmla="*/ 309563 w 369093"/>
                <a:gd name="connsiteY2" fmla="*/ 90485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  <a:gd name="connsiteX0" fmla="*/ 245270 w 369093"/>
                <a:gd name="connsiteY0" fmla="*/ 0 h 685797"/>
                <a:gd name="connsiteX1" fmla="*/ 309564 w 369093"/>
                <a:gd name="connsiteY1" fmla="*/ 35719 h 685797"/>
                <a:gd name="connsiteX2" fmla="*/ 309563 w 369093"/>
                <a:gd name="connsiteY2" fmla="*/ 90485 h 685797"/>
                <a:gd name="connsiteX3" fmla="*/ 273846 w 369093"/>
                <a:gd name="connsiteY3" fmla="*/ 138113 h 685797"/>
                <a:gd name="connsiteX4" fmla="*/ 135731 w 369093"/>
                <a:gd name="connsiteY4" fmla="*/ 211930 h 685797"/>
                <a:gd name="connsiteX5" fmla="*/ 138112 w 369093"/>
                <a:gd name="connsiteY5" fmla="*/ 306883 h 685797"/>
                <a:gd name="connsiteX6" fmla="*/ 140655 w 369093"/>
                <a:gd name="connsiteY6" fmla="*/ 311374 h 685797"/>
                <a:gd name="connsiteX7" fmla="*/ 274236 w 369093"/>
                <a:gd name="connsiteY7" fmla="*/ 311374 h 685797"/>
                <a:gd name="connsiteX8" fmla="*/ 369093 w 369093"/>
                <a:gd name="connsiteY8" fmla="*/ 406231 h 685797"/>
                <a:gd name="connsiteX9" fmla="*/ 369093 w 369093"/>
                <a:gd name="connsiteY9" fmla="*/ 590940 h 685797"/>
                <a:gd name="connsiteX10" fmla="*/ 274236 w 369093"/>
                <a:gd name="connsiteY10" fmla="*/ 685797 h 685797"/>
                <a:gd name="connsiteX11" fmla="*/ 94857 w 369093"/>
                <a:gd name="connsiteY11" fmla="*/ 685797 h 685797"/>
                <a:gd name="connsiteX12" fmla="*/ 0 w 369093"/>
                <a:gd name="connsiteY12" fmla="*/ 590940 h 685797"/>
                <a:gd name="connsiteX13" fmla="*/ 0 w 369093"/>
                <a:gd name="connsiteY13" fmla="*/ 406231 h 685797"/>
                <a:gd name="connsiteX14" fmla="*/ 2382 w 369093"/>
                <a:gd name="connsiteY14" fmla="*/ 200024 h 685797"/>
                <a:gd name="connsiteX15" fmla="*/ 245270 w 369093"/>
                <a:gd name="connsiteY15" fmla="*/ 0 h 68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9093" h="685797">
                  <a:moveTo>
                    <a:pt x="245270" y="0"/>
                  </a:moveTo>
                  <a:cubicBezTo>
                    <a:pt x="294483" y="0"/>
                    <a:pt x="303213" y="4764"/>
                    <a:pt x="309564" y="35719"/>
                  </a:cubicBezTo>
                  <a:cubicBezTo>
                    <a:pt x="309564" y="59531"/>
                    <a:pt x="309563" y="66673"/>
                    <a:pt x="309563" y="90485"/>
                  </a:cubicBezTo>
                  <a:cubicBezTo>
                    <a:pt x="306389" y="112711"/>
                    <a:pt x="305595" y="134937"/>
                    <a:pt x="273846" y="138113"/>
                  </a:cubicBezTo>
                  <a:cubicBezTo>
                    <a:pt x="223046" y="137320"/>
                    <a:pt x="159544" y="143270"/>
                    <a:pt x="135731" y="211930"/>
                  </a:cubicBezTo>
                  <a:cubicBezTo>
                    <a:pt x="130968" y="245664"/>
                    <a:pt x="127595" y="279796"/>
                    <a:pt x="138112" y="306883"/>
                  </a:cubicBezTo>
                  <a:lnTo>
                    <a:pt x="140655" y="311374"/>
                  </a:lnTo>
                  <a:lnTo>
                    <a:pt x="274236" y="311374"/>
                  </a:lnTo>
                  <a:cubicBezTo>
                    <a:pt x="326624" y="311374"/>
                    <a:pt x="369093" y="353843"/>
                    <a:pt x="369093" y="406231"/>
                  </a:cubicBezTo>
                  <a:lnTo>
                    <a:pt x="369093" y="590940"/>
                  </a:lnTo>
                  <a:cubicBezTo>
                    <a:pt x="369093" y="643328"/>
                    <a:pt x="326624" y="685797"/>
                    <a:pt x="274236" y="685797"/>
                  </a:cubicBezTo>
                  <a:lnTo>
                    <a:pt x="94857" y="685797"/>
                  </a:lnTo>
                  <a:cubicBezTo>
                    <a:pt x="42469" y="685797"/>
                    <a:pt x="0" y="643328"/>
                    <a:pt x="0" y="590940"/>
                  </a:cubicBezTo>
                  <a:lnTo>
                    <a:pt x="0" y="406231"/>
                  </a:lnTo>
                  <a:lnTo>
                    <a:pt x="2382" y="200024"/>
                  </a:lnTo>
                  <a:cubicBezTo>
                    <a:pt x="30559" y="50006"/>
                    <a:pt x="161529" y="5954"/>
                    <a:pt x="245270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470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" b="19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4AED-AC69-425B-A5E4-8AA188CFF99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675" y="-16257"/>
            <a:ext cx="8125459" cy="6890514"/>
          </a:xfrm>
          <a:custGeom>
            <a:avLst/>
            <a:gdLst>
              <a:gd name="connsiteX0" fmla="*/ 0 w 8110557"/>
              <a:gd name="connsiteY0" fmla="*/ 0 h 6857278"/>
              <a:gd name="connsiteX1" fmla="*/ 7439044 w 8110557"/>
              <a:gd name="connsiteY1" fmla="*/ 0 h 6857278"/>
              <a:gd name="connsiteX2" fmla="*/ 7910532 w 8110557"/>
              <a:gd name="connsiteY2" fmla="*/ 0 h 6857278"/>
              <a:gd name="connsiteX3" fmla="*/ 8110557 w 8110557"/>
              <a:gd name="connsiteY3" fmla="*/ 0 h 6857278"/>
              <a:gd name="connsiteX4" fmla="*/ 5938857 w 8110557"/>
              <a:gd name="connsiteY4" fmla="*/ 6843713 h 6857278"/>
              <a:gd name="connsiteX5" fmla="*/ 5724544 w 8110557"/>
              <a:gd name="connsiteY5" fmla="*/ 6843713 h 6857278"/>
              <a:gd name="connsiteX6" fmla="*/ 0 w 8110557"/>
              <a:gd name="connsiteY6" fmla="*/ 6857278 h 6857278"/>
              <a:gd name="connsiteX7" fmla="*/ 0 w 8110557"/>
              <a:gd name="connsiteY7" fmla="*/ 0 h 6857278"/>
              <a:gd name="connsiteX0" fmla="*/ 0 w 8110557"/>
              <a:gd name="connsiteY0" fmla="*/ 0 h 6857278"/>
              <a:gd name="connsiteX1" fmla="*/ 7439044 w 8110557"/>
              <a:gd name="connsiteY1" fmla="*/ 0 h 6857278"/>
              <a:gd name="connsiteX2" fmla="*/ 7910532 w 8110557"/>
              <a:gd name="connsiteY2" fmla="*/ 0 h 6857278"/>
              <a:gd name="connsiteX3" fmla="*/ 8110557 w 8110557"/>
              <a:gd name="connsiteY3" fmla="*/ 0 h 6857278"/>
              <a:gd name="connsiteX4" fmla="*/ 5938857 w 8110557"/>
              <a:gd name="connsiteY4" fmla="*/ 6843713 h 6857278"/>
              <a:gd name="connsiteX5" fmla="*/ 0 w 8110557"/>
              <a:gd name="connsiteY5" fmla="*/ 6857278 h 6857278"/>
              <a:gd name="connsiteX6" fmla="*/ 0 w 8110557"/>
              <a:gd name="connsiteY6" fmla="*/ 0 h 6857278"/>
              <a:gd name="connsiteX0" fmla="*/ 0 w 8110557"/>
              <a:gd name="connsiteY0" fmla="*/ 0 h 6857278"/>
              <a:gd name="connsiteX1" fmla="*/ 7439044 w 8110557"/>
              <a:gd name="connsiteY1" fmla="*/ 0 h 6857278"/>
              <a:gd name="connsiteX2" fmla="*/ 7910532 w 8110557"/>
              <a:gd name="connsiteY2" fmla="*/ 0 h 6857278"/>
              <a:gd name="connsiteX3" fmla="*/ 8110557 w 8110557"/>
              <a:gd name="connsiteY3" fmla="*/ 0 h 6857278"/>
              <a:gd name="connsiteX4" fmla="*/ 5938857 w 8110557"/>
              <a:gd name="connsiteY4" fmla="*/ 6851333 h 6857278"/>
              <a:gd name="connsiteX5" fmla="*/ 0 w 8110557"/>
              <a:gd name="connsiteY5" fmla="*/ 6857278 h 6857278"/>
              <a:gd name="connsiteX6" fmla="*/ 0 w 8110557"/>
              <a:gd name="connsiteY6" fmla="*/ 0 h 6857278"/>
              <a:gd name="connsiteX0" fmla="*/ 0 w 8110557"/>
              <a:gd name="connsiteY0" fmla="*/ 0 h 6858953"/>
              <a:gd name="connsiteX1" fmla="*/ 7439044 w 8110557"/>
              <a:gd name="connsiteY1" fmla="*/ 0 h 6858953"/>
              <a:gd name="connsiteX2" fmla="*/ 7910532 w 8110557"/>
              <a:gd name="connsiteY2" fmla="*/ 0 h 6858953"/>
              <a:gd name="connsiteX3" fmla="*/ 8110557 w 8110557"/>
              <a:gd name="connsiteY3" fmla="*/ 0 h 6858953"/>
              <a:gd name="connsiteX4" fmla="*/ 5931237 w 8110557"/>
              <a:gd name="connsiteY4" fmla="*/ 6858953 h 6858953"/>
              <a:gd name="connsiteX5" fmla="*/ 0 w 8110557"/>
              <a:gd name="connsiteY5" fmla="*/ 6857278 h 6858953"/>
              <a:gd name="connsiteX6" fmla="*/ 0 w 8110557"/>
              <a:gd name="connsiteY6" fmla="*/ 0 h 6858953"/>
              <a:gd name="connsiteX0" fmla="*/ 0 w 8110557"/>
              <a:gd name="connsiteY0" fmla="*/ 0 h 7715380"/>
              <a:gd name="connsiteX1" fmla="*/ 7439044 w 8110557"/>
              <a:gd name="connsiteY1" fmla="*/ 0 h 7715380"/>
              <a:gd name="connsiteX2" fmla="*/ 7910532 w 8110557"/>
              <a:gd name="connsiteY2" fmla="*/ 0 h 7715380"/>
              <a:gd name="connsiteX3" fmla="*/ 8110557 w 8110557"/>
              <a:gd name="connsiteY3" fmla="*/ 0 h 7715380"/>
              <a:gd name="connsiteX4" fmla="*/ 5931237 w 8110557"/>
              <a:gd name="connsiteY4" fmla="*/ 6858953 h 7715380"/>
              <a:gd name="connsiteX5" fmla="*/ 0 w 8110557"/>
              <a:gd name="connsiteY5" fmla="*/ 6857278 h 7715380"/>
              <a:gd name="connsiteX6" fmla="*/ 0 w 8110557"/>
              <a:gd name="connsiteY6" fmla="*/ 0 h 7715380"/>
              <a:gd name="connsiteX0" fmla="*/ 0 w 8110557"/>
              <a:gd name="connsiteY0" fmla="*/ 0 h 6858953"/>
              <a:gd name="connsiteX1" fmla="*/ 7439044 w 8110557"/>
              <a:gd name="connsiteY1" fmla="*/ 0 h 6858953"/>
              <a:gd name="connsiteX2" fmla="*/ 7910532 w 8110557"/>
              <a:gd name="connsiteY2" fmla="*/ 0 h 6858953"/>
              <a:gd name="connsiteX3" fmla="*/ 8110557 w 8110557"/>
              <a:gd name="connsiteY3" fmla="*/ 0 h 6858953"/>
              <a:gd name="connsiteX4" fmla="*/ 5931237 w 8110557"/>
              <a:gd name="connsiteY4" fmla="*/ 6858953 h 6858953"/>
              <a:gd name="connsiteX5" fmla="*/ 0 w 8110557"/>
              <a:gd name="connsiteY5" fmla="*/ 6857278 h 6858953"/>
              <a:gd name="connsiteX6" fmla="*/ 0 w 8110557"/>
              <a:gd name="connsiteY6" fmla="*/ 0 h 6858953"/>
              <a:gd name="connsiteX0" fmla="*/ 0 w 8110557"/>
              <a:gd name="connsiteY0" fmla="*/ 0 h 6871791"/>
              <a:gd name="connsiteX1" fmla="*/ 7439044 w 8110557"/>
              <a:gd name="connsiteY1" fmla="*/ 0 h 6871791"/>
              <a:gd name="connsiteX2" fmla="*/ 7910532 w 8110557"/>
              <a:gd name="connsiteY2" fmla="*/ 0 h 6871791"/>
              <a:gd name="connsiteX3" fmla="*/ 8110557 w 8110557"/>
              <a:gd name="connsiteY3" fmla="*/ 0 h 6871791"/>
              <a:gd name="connsiteX4" fmla="*/ 5931237 w 8110557"/>
              <a:gd name="connsiteY4" fmla="*/ 6858953 h 6871791"/>
              <a:gd name="connsiteX5" fmla="*/ 0 w 8110557"/>
              <a:gd name="connsiteY5" fmla="*/ 6871791 h 6871791"/>
              <a:gd name="connsiteX6" fmla="*/ 0 w 8110557"/>
              <a:gd name="connsiteY6" fmla="*/ 0 h 68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10557" h="6871791">
                <a:moveTo>
                  <a:pt x="0" y="0"/>
                </a:moveTo>
                <a:lnTo>
                  <a:pt x="7439044" y="0"/>
                </a:lnTo>
                <a:lnTo>
                  <a:pt x="7910532" y="0"/>
                </a:lnTo>
                <a:lnTo>
                  <a:pt x="8110557" y="0"/>
                </a:lnTo>
                <a:lnTo>
                  <a:pt x="5931237" y="6858953"/>
                </a:lnTo>
                <a:lnTo>
                  <a:pt x="0" y="68717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39780" y="490731"/>
            <a:ext cx="1959889" cy="5856415"/>
            <a:chOff x="6159163" y="499021"/>
            <a:chExt cx="1956294" cy="5845674"/>
          </a:xfrm>
          <a:solidFill>
            <a:srgbClr val="FDD339"/>
          </a:solidFill>
        </p:grpSpPr>
        <p:sp>
          <p:nvSpPr>
            <p:cNvPr id="19" name="Freeform 18"/>
            <p:cNvSpPr/>
            <p:nvPr/>
          </p:nvSpPr>
          <p:spPr>
            <a:xfrm>
              <a:off x="6159163" y="499021"/>
              <a:ext cx="1956294" cy="5845674"/>
            </a:xfrm>
            <a:custGeom>
              <a:avLst/>
              <a:gdLst>
                <a:gd name="connsiteX0" fmla="*/ 2171700 w 2290294"/>
                <a:gd name="connsiteY0" fmla="*/ 0 h 6843713"/>
                <a:gd name="connsiteX1" fmla="*/ 2290294 w 2290294"/>
                <a:gd name="connsiteY1" fmla="*/ 0 h 6843713"/>
                <a:gd name="connsiteX2" fmla="*/ 118594 w 2290294"/>
                <a:gd name="connsiteY2" fmla="*/ 6843713 h 6843713"/>
                <a:gd name="connsiteX3" fmla="*/ 0 w 2290294"/>
                <a:gd name="connsiteY3" fmla="*/ 6843713 h 6843713"/>
                <a:gd name="connsiteX4" fmla="*/ 2171700 w 2290294"/>
                <a:gd name="connsiteY4" fmla="*/ 0 h 684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294" h="6843713">
                  <a:moveTo>
                    <a:pt x="2171700" y="0"/>
                  </a:moveTo>
                  <a:lnTo>
                    <a:pt x="2290294" y="0"/>
                  </a:lnTo>
                  <a:lnTo>
                    <a:pt x="118594" y="6843713"/>
                  </a:lnTo>
                  <a:lnTo>
                    <a:pt x="0" y="6843713"/>
                  </a:lnTo>
                  <a:lnTo>
                    <a:pt x="2171700" y="0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296810" y="1295471"/>
              <a:ext cx="1362702" cy="4071940"/>
            </a:xfrm>
            <a:custGeom>
              <a:avLst/>
              <a:gdLst>
                <a:gd name="connsiteX0" fmla="*/ 2171700 w 2290294"/>
                <a:gd name="connsiteY0" fmla="*/ 0 h 6843713"/>
                <a:gd name="connsiteX1" fmla="*/ 2290294 w 2290294"/>
                <a:gd name="connsiteY1" fmla="*/ 0 h 6843713"/>
                <a:gd name="connsiteX2" fmla="*/ 118594 w 2290294"/>
                <a:gd name="connsiteY2" fmla="*/ 6843713 h 6843713"/>
                <a:gd name="connsiteX3" fmla="*/ 0 w 2290294"/>
                <a:gd name="connsiteY3" fmla="*/ 6843713 h 6843713"/>
                <a:gd name="connsiteX4" fmla="*/ 2171700 w 2290294"/>
                <a:gd name="connsiteY4" fmla="*/ 0 h 684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294" h="6843713">
                  <a:moveTo>
                    <a:pt x="2171700" y="0"/>
                  </a:moveTo>
                  <a:lnTo>
                    <a:pt x="2290294" y="0"/>
                  </a:lnTo>
                  <a:lnTo>
                    <a:pt x="118594" y="6843713"/>
                  </a:lnTo>
                  <a:lnTo>
                    <a:pt x="0" y="6843713"/>
                  </a:lnTo>
                  <a:lnTo>
                    <a:pt x="2171700" y="0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</p:txBody>
        </p:sp>
      </p:grp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1593530" y="2533959"/>
            <a:ext cx="0" cy="4095441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2" name="Freeform 11"/>
          <p:cNvSpPr/>
          <p:nvPr/>
        </p:nvSpPr>
        <p:spPr>
          <a:xfrm rot="3278175">
            <a:off x="937637" y="2534586"/>
            <a:ext cx="470692" cy="497296"/>
          </a:xfrm>
          <a:custGeom>
            <a:avLst/>
            <a:gdLst>
              <a:gd name="connsiteX0" fmla="*/ 70945 w 349823"/>
              <a:gd name="connsiteY0" fmla="*/ 118819 h 369596"/>
              <a:gd name="connsiteX1" fmla="*/ 217428 w 349823"/>
              <a:gd name="connsiteY1" fmla="*/ 69154 h 369596"/>
              <a:gd name="connsiteX2" fmla="*/ 349823 w 349823"/>
              <a:gd name="connsiteY2" fmla="*/ 165490 h 369596"/>
              <a:gd name="connsiteX3" fmla="*/ 305566 w 349823"/>
              <a:gd name="connsiteY3" fmla="*/ 227849 h 369596"/>
              <a:gd name="connsiteX4" fmla="*/ 205429 w 349823"/>
              <a:gd name="connsiteY4" fmla="*/ 156781 h 369596"/>
              <a:gd name="connsiteX5" fmla="*/ 150207 w 349823"/>
              <a:gd name="connsiteY5" fmla="*/ 234591 h 369596"/>
              <a:gd name="connsiteX6" fmla="*/ 250343 w 349823"/>
              <a:gd name="connsiteY6" fmla="*/ 305658 h 369596"/>
              <a:gd name="connsiteX7" fmla="*/ 204966 w 349823"/>
              <a:gd name="connsiteY7" fmla="*/ 369596 h 369596"/>
              <a:gd name="connsiteX8" fmla="*/ 71451 w 349823"/>
              <a:gd name="connsiteY8" fmla="*/ 274839 h 369596"/>
              <a:gd name="connsiteX9" fmla="*/ 70945 w 349823"/>
              <a:gd name="connsiteY9" fmla="*/ 118819 h 369596"/>
              <a:gd name="connsiteX10" fmla="*/ 3658 w 349823"/>
              <a:gd name="connsiteY10" fmla="*/ 79075 h 369596"/>
              <a:gd name="connsiteX11" fmla="*/ 22729 w 349823"/>
              <a:gd name="connsiteY11" fmla="*/ 64914 h 369596"/>
              <a:gd name="connsiteX12" fmla="*/ 196032 w 349823"/>
              <a:gd name="connsiteY12" fmla="*/ 1449 h 369596"/>
              <a:gd name="connsiteX13" fmla="*/ 226368 w 349823"/>
              <a:gd name="connsiteY13" fmla="*/ 15521 h 369596"/>
              <a:gd name="connsiteX14" fmla="*/ 212295 w 349823"/>
              <a:gd name="connsiteY14" fmla="*/ 45856 h 369596"/>
              <a:gd name="connsiteX15" fmla="*/ 47316 w 349823"/>
              <a:gd name="connsiteY15" fmla="*/ 106273 h 369596"/>
              <a:gd name="connsiteX16" fmla="*/ 47316 w 349823"/>
              <a:gd name="connsiteY16" fmla="*/ 289373 h 369596"/>
              <a:gd name="connsiteX17" fmla="*/ 23670 w 349823"/>
              <a:gd name="connsiteY17" fmla="*/ 313019 h 369596"/>
              <a:gd name="connsiteX18" fmla="*/ 25 w 349823"/>
              <a:gd name="connsiteY18" fmla="*/ 289373 h 369596"/>
              <a:gd name="connsiteX19" fmla="*/ 24 w 349823"/>
              <a:gd name="connsiteY19" fmla="*/ 98459 h 369596"/>
              <a:gd name="connsiteX20" fmla="*/ 0 w 349823"/>
              <a:gd name="connsiteY20" fmla="*/ 98419 h 369596"/>
              <a:gd name="connsiteX21" fmla="*/ 3658 w 349823"/>
              <a:gd name="connsiteY21" fmla="*/ 79075 h 36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9823" h="369596">
                <a:moveTo>
                  <a:pt x="70945" y="118819"/>
                </a:moveTo>
                <a:lnTo>
                  <a:pt x="217428" y="69154"/>
                </a:lnTo>
                <a:lnTo>
                  <a:pt x="349823" y="165490"/>
                </a:lnTo>
                <a:lnTo>
                  <a:pt x="305566" y="227849"/>
                </a:lnTo>
                <a:lnTo>
                  <a:pt x="205429" y="156781"/>
                </a:lnTo>
                <a:lnTo>
                  <a:pt x="150207" y="234591"/>
                </a:lnTo>
                <a:lnTo>
                  <a:pt x="250343" y="305658"/>
                </a:lnTo>
                <a:lnTo>
                  <a:pt x="204966" y="369596"/>
                </a:lnTo>
                <a:lnTo>
                  <a:pt x="71451" y="274839"/>
                </a:lnTo>
                <a:cubicBezTo>
                  <a:pt x="69225" y="219678"/>
                  <a:pt x="71584" y="159968"/>
                  <a:pt x="70945" y="118819"/>
                </a:cubicBezTo>
                <a:close/>
                <a:moveTo>
                  <a:pt x="3658" y="79075"/>
                </a:moveTo>
                <a:cubicBezTo>
                  <a:pt x="6676" y="73617"/>
                  <a:pt x="12264" y="69023"/>
                  <a:pt x="22729" y="64914"/>
                </a:cubicBezTo>
                <a:lnTo>
                  <a:pt x="196032" y="1449"/>
                </a:lnTo>
                <a:cubicBezTo>
                  <a:pt x="208296" y="-3043"/>
                  <a:pt x="221877" y="3258"/>
                  <a:pt x="226368" y="15521"/>
                </a:cubicBezTo>
                <a:cubicBezTo>
                  <a:pt x="230858" y="27784"/>
                  <a:pt x="224558" y="41365"/>
                  <a:pt x="212295" y="45856"/>
                </a:cubicBezTo>
                <a:lnTo>
                  <a:pt x="47316" y="106273"/>
                </a:lnTo>
                <a:lnTo>
                  <a:pt x="47316" y="289373"/>
                </a:lnTo>
                <a:cubicBezTo>
                  <a:pt x="47316" y="302432"/>
                  <a:pt x="36729" y="313019"/>
                  <a:pt x="23670" y="313019"/>
                </a:cubicBezTo>
                <a:cubicBezTo>
                  <a:pt x="10611" y="313019"/>
                  <a:pt x="24" y="302432"/>
                  <a:pt x="25" y="289373"/>
                </a:cubicBezTo>
                <a:lnTo>
                  <a:pt x="24" y="98459"/>
                </a:lnTo>
                <a:cubicBezTo>
                  <a:pt x="16" y="98446"/>
                  <a:pt x="8" y="98433"/>
                  <a:pt x="0" y="98419"/>
                </a:cubicBezTo>
                <a:cubicBezTo>
                  <a:pt x="190" y="90855"/>
                  <a:pt x="639" y="84533"/>
                  <a:pt x="3658" y="79075"/>
                </a:cubicBezTo>
                <a:close/>
              </a:path>
            </a:pathLst>
          </a:custGeom>
          <a:solidFill>
            <a:srgbClr val="FFFFF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5096" y="2421497"/>
            <a:ext cx="3997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Address: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Think IT Project Management LLC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FFFFF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 Box 167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Reeders PA 18352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5096" y="4269540"/>
            <a:ext cx="315341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Email Address: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contact@ThinkITPM.com</a:t>
            </a: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887635" y="3529493"/>
            <a:ext cx="453952" cy="481210"/>
          </a:xfrm>
          <a:custGeom>
            <a:avLst/>
            <a:gdLst>
              <a:gd name="connsiteX0" fmla="*/ 635731 w 2840325"/>
              <a:gd name="connsiteY0" fmla="*/ 0 h 2761002"/>
              <a:gd name="connsiteX1" fmla="*/ 729847 w 2840325"/>
              <a:gd name="connsiteY1" fmla="*/ 3774 h 2761002"/>
              <a:gd name="connsiteX2" fmla="*/ 1173306 w 2840325"/>
              <a:gd name="connsiteY2" fmla="*/ 727041 h 2761002"/>
              <a:gd name="connsiteX3" fmla="*/ 1154081 w 2840325"/>
              <a:gd name="connsiteY3" fmla="*/ 759764 h 2761002"/>
              <a:gd name="connsiteX4" fmla="*/ 697279 w 2840325"/>
              <a:gd name="connsiteY4" fmla="*/ 987452 h 2761002"/>
              <a:gd name="connsiteX5" fmla="*/ 1805584 w 2840325"/>
              <a:gd name="connsiteY5" fmla="*/ 2170143 h 2761002"/>
              <a:gd name="connsiteX6" fmla="*/ 2031669 w 2840325"/>
              <a:gd name="connsiteY6" fmla="*/ 1788252 h 2761002"/>
              <a:gd name="connsiteX7" fmla="*/ 2815144 w 2840325"/>
              <a:gd name="connsiteY7" fmla="*/ 2141835 h 2761002"/>
              <a:gd name="connsiteX8" fmla="*/ 2259643 w 2840325"/>
              <a:gd name="connsiteY8" fmla="*/ 2681871 h 2761002"/>
              <a:gd name="connsiteX9" fmla="*/ 185214 w 2840325"/>
              <a:gd name="connsiteY9" fmla="*/ 538873 h 2761002"/>
              <a:gd name="connsiteX10" fmla="*/ 635731 w 2840325"/>
              <a:gd name="connsiteY10" fmla="*/ 0 h 2761002"/>
              <a:gd name="connsiteX0" fmla="*/ 634951 w 2840042"/>
              <a:gd name="connsiteY0" fmla="*/ 0 h 2779288"/>
              <a:gd name="connsiteX1" fmla="*/ 729067 w 2840042"/>
              <a:gd name="connsiteY1" fmla="*/ 3774 h 2779288"/>
              <a:gd name="connsiteX2" fmla="*/ 1172526 w 2840042"/>
              <a:gd name="connsiteY2" fmla="*/ 727041 h 2779288"/>
              <a:gd name="connsiteX3" fmla="*/ 1153301 w 2840042"/>
              <a:gd name="connsiteY3" fmla="*/ 759764 h 2779288"/>
              <a:gd name="connsiteX4" fmla="*/ 696499 w 2840042"/>
              <a:gd name="connsiteY4" fmla="*/ 987452 h 2779288"/>
              <a:gd name="connsiteX5" fmla="*/ 1804804 w 2840042"/>
              <a:gd name="connsiteY5" fmla="*/ 2170143 h 2779288"/>
              <a:gd name="connsiteX6" fmla="*/ 2030889 w 2840042"/>
              <a:gd name="connsiteY6" fmla="*/ 1788252 h 2779288"/>
              <a:gd name="connsiteX7" fmla="*/ 2814364 w 2840042"/>
              <a:gd name="connsiteY7" fmla="*/ 2141835 h 2779288"/>
              <a:gd name="connsiteX8" fmla="*/ 2268388 w 2840042"/>
              <a:gd name="connsiteY8" fmla="*/ 2700921 h 2779288"/>
              <a:gd name="connsiteX9" fmla="*/ 184434 w 2840042"/>
              <a:gd name="connsiteY9" fmla="*/ 538873 h 2779288"/>
              <a:gd name="connsiteX10" fmla="*/ 634951 w 2840042"/>
              <a:gd name="connsiteY10" fmla="*/ 0 h 2779288"/>
              <a:gd name="connsiteX0" fmla="*/ 634951 w 2841036"/>
              <a:gd name="connsiteY0" fmla="*/ 0 h 2779288"/>
              <a:gd name="connsiteX1" fmla="*/ 729067 w 2841036"/>
              <a:gd name="connsiteY1" fmla="*/ 3774 h 2779288"/>
              <a:gd name="connsiteX2" fmla="*/ 1172526 w 2841036"/>
              <a:gd name="connsiteY2" fmla="*/ 727041 h 2779288"/>
              <a:gd name="connsiteX3" fmla="*/ 1153301 w 2841036"/>
              <a:gd name="connsiteY3" fmla="*/ 759764 h 2779288"/>
              <a:gd name="connsiteX4" fmla="*/ 696499 w 2841036"/>
              <a:gd name="connsiteY4" fmla="*/ 987452 h 2779288"/>
              <a:gd name="connsiteX5" fmla="*/ 1804804 w 2841036"/>
              <a:gd name="connsiteY5" fmla="*/ 2170143 h 2779288"/>
              <a:gd name="connsiteX6" fmla="*/ 2030889 w 2841036"/>
              <a:gd name="connsiteY6" fmla="*/ 1788252 h 2779288"/>
              <a:gd name="connsiteX7" fmla="*/ 2814364 w 2841036"/>
              <a:gd name="connsiteY7" fmla="*/ 2141835 h 2779288"/>
              <a:gd name="connsiteX8" fmla="*/ 2268388 w 2841036"/>
              <a:gd name="connsiteY8" fmla="*/ 2700921 h 2779288"/>
              <a:gd name="connsiteX9" fmla="*/ 184434 w 2841036"/>
              <a:gd name="connsiteY9" fmla="*/ 538873 h 2779288"/>
              <a:gd name="connsiteX10" fmla="*/ 634951 w 2841036"/>
              <a:gd name="connsiteY10" fmla="*/ 0 h 2779288"/>
              <a:gd name="connsiteX0" fmla="*/ 634951 w 2839113"/>
              <a:gd name="connsiteY0" fmla="*/ 0 h 2779288"/>
              <a:gd name="connsiteX1" fmla="*/ 729067 w 2839113"/>
              <a:gd name="connsiteY1" fmla="*/ 3774 h 2779288"/>
              <a:gd name="connsiteX2" fmla="*/ 1172526 w 2839113"/>
              <a:gd name="connsiteY2" fmla="*/ 727041 h 2779288"/>
              <a:gd name="connsiteX3" fmla="*/ 1153301 w 2839113"/>
              <a:gd name="connsiteY3" fmla="*/ 759764 h 2779288"/>
              <a:gd name="connsiteX4" fmla="*/ 696499 w 2839113"/>
              <a:gd name="connsiteY4" fmla="*/ 987452 h 2779288"/>
              <a:gd name="connsiteX5" fmla="*/ 1804804 w 2839113"/>
              <a:gd name="connsiteY5" fmla="*/ 2170143 h 2779288"/>
              <a:gd name="connsiteX6" fmla="*/ 2030889 w 2839113"/>
              <a:gd name="connsiteY6" fmla="*/ 1788252 h 2779288"/>
              <a:gd name="connsiteX7" fmla="*/ 2814364 w 2839113"/>
              <a:gd name="connsiteY7" fmla="*/ 2141835 h 2779288"/>
              <a:gd name="connsiteX8" fmla="*/ 2268388 w 2839113"/>
              <a:gd name="connsiteY8" fmla="*/ 2700921 h 2779288"/>
              <a:gd name="connsiteX9" fmla="*/ 184434 w 2839113"/>
              <a:gd name="connsiteY9" fmla="*/ 538873 h 2779288"/>
              <a:gd name="connsiteX10" fmla="*/ 634951 w 2839113"/>
              <a:gd name="connsiteY10" fmla="*/ 0 h 2779288"/>
              <a:gd name="connsiteX0" fmla="*/ 634951 w 2839113"/>
              <a:gd name="connsiteY0" fmla="*/ 0 h 2779288"/>
              <a:gd name="connsiteX1" fmla="*/ 729067 w 2839113"/>
              <a:gd name="connsiteY1" fmla="*/ 3774 h 2779288"/>
              <a:gd name="connsiteX2" fmla="*/ 1172526 w 2839113"/>
              <a:gd name="connsiteY2" fmla="*/ 727041 h 2779288"/>
              <a:gd name="connsiteX3" fmla="*/ 696499 w 2839113"/>
              <a:gd name="connsiteY3" fmla="*/ 987452 h 2779288"/>
              <a:gd name="connsiteX4" fmla="*/ 1804804 w 2839113"/>
              <a:gd name="connsiteY4" fmla="*/ 2170143 h 2779288"/>
              <a:gd name="connsiteX5" fmla="*/ 2030889 w 2839113"/>
              <a:gd name="connsiteY5" fmla="*/ 1788252 h 2779288"/>
              <a:gd name="connsiteX6" fmla="*/ 2814364 w 2839113"/>
              <a:gd name="connsiteY6" fmla="*/ 2141835 h 2779288"/>
              <a:gd name="connsiteX7" fmla="*/ 2268388 w 2839113"/>
              <a:gd name="connsiteY7" fmla="*/ 2700921 h 2779288"/>
              <a:gd name="connsiteX8" fmla="*/ 184434 w 2839113"/>
              <a:gd name="connsiteY8" fmla="*/ 538873 h 2779288"/>
              <a:gd name="connsiteX9" fmla="*/ 634951 w 2839113"/>
              <a:gd name="connsiteY9" fmla="*/ 0 h 2779288"/>
              <a:gd name="connsiteX0" fmla="*/ 634951 w 2839113"/>
              <a:gd name="connsiteY0" fmla="*/ 0 h 2779288"/>
              <a:gd name="connsiteX1" fmla="*/ 729067 w 2839113"/>
              <a:gd name="connsiteY1" fmla="*/ 3774 h 2779288"/>
              <a:gd name="connsiteX2" fmla="*/ 1172526 w 2839113"/>
              <a:gd name="connsiteY2" fmla="*/ 727041 h 2779288"/>
              <a:gd name="connsiteX3" fmla="*/ 696499 w 2839113"/>
              <a:gd name="connsiteY3" fmla="*/ 987452 h 2779288"/>
              <a:gd name="connsiteX4" fmla="*/ 1804804 w 2839113"/>
              <a:gd name="connsiteY4" fmla="*/ 2170143 h 2779288"/>
              <a:gd name="connsiteX5" fmla="*/ 2030889 w 2839113"/>
              <a:gd name="connsiteY5" fmla="*/ 1788252 h 2779288"/>
              <a:gd name="connsiteX6" fmla="*/ 2814364 w 2839113"/>
              <a:gd name="connsiteY6" fmla="*/ 2141835 h 2779288"/>
              <a:gd name="connsiteX7" fmla="*/ 2268388 w 2839113"/>
              <a:gd name="connsiteY7" fmla="*/ 2700921 h 2779288"/>
              <a:gd name="connsiteX8" fmla="*/ 184434 w 2839113"/>
              <a:gd name="connsiteY8" fmla="*/ 538873 h 2779288"/>
              <a:gd name="connsiteX9" fmla="*/ 634951 w 2839113"/>
              <a:gd name="connsiteY9" fmla="*/ 0 h 2779288"/>
              <a:gd name="connsiteX0" fmla="*/ 634951 w 2839113"/>
              <a:gd name="connsiteY0" fmla="*/ 0 h 2779288"/>
              <a:gd name="connsiteX1" fmla="*/ 729067 w 2839113"/>
              <a:gd name="connsiteY1" fmla="*/ 3774 h 2779288"/>
              <a:gd name="connsiteX2" fmla="*/ 1172526 w 2839113"/>
              <a:gd name="connsiteY2" fmla="*/ 727041 h 2779288"/>
              <a:gd name="connsiteX3" fmla="*/ 696499 w 2839113"/>
              <a:gd name="connsiteY3" fmla="*/ 987452 h 2779288"/>
              <a:gd name="connsiteX4" fmla="*/ 1804804 w 2839113"/>
              <a:gd name="connsiteY4" fmla="*/ 2170143 h 2779288"/>
              <a:gd name="connsiteX5" fmla="*/ 2030889 w 2839113"/>
              <a:gd name="connsiteY5" fmla="*/ 1788252 h 2779288"/>
              <a:gd name="connsiteX6" fmla="*/ 2814364 w 2839113"/>
              <a:gd name="connsiteY6" fmla="*/ 2141835 h 2779288"/>
              <a:gd name="connsiteX7" fmla="*/ 2268388 w 2839113"/>
              <a:gd name="connsiteY7" fmla="*/ 2700921 h 2779288"/>
              <a:gd name="connsiteX8" fmla="*/ 184434 w 2839113"/>
              <a:gd name="connsiteY8" fmla="*/ 538873 h 2779288"/>
              <a:gd name="connsiteX9" fmla="*/ 634951 w 2839113"/>
              <a:gd name="connsiteY9" fmla="*/ 0 h 2779288"/>
              <a:gd name="connsiteX0" fmla="*/ 634951 w 2839113"/>
              <a:gd name="connsiteY0" fmla="*/ 0 h 2779288"/>
              <a:gd name="connsiteX1" fmla="*/ 729067 w 2839113"/>
              <a:gd name="connsiteY1" fmla="*/ 3774 h 2779288"/>
              <a:gd name="connsiteX2" fmla="*/ 1172526 w 2839113"/>
              <a:gd name="connsiteY2" fmla="*/ 727041 h 2779288"/>
              <a:gd name="connsiteX3" fmla="*/ 696499 w 2839113"/>
              <a:gd name="connsiteY3" fmla="*/ 987452 h 2779288"/>
              <a:gd name="connsiteX4" fmla="*/ 1804804 w 2839113"/>
              <a:gd name="connsiteY4" fmla="*/ 2170143 h 2779288"/>
              <a:gd name="connsiteX5" fmla="*/ 2030889 w 2839113"/>
              <a:gd name="connsiteY5" fmla="*/ 1788252 h 2779288"/>
              <a:gd name="connsiteX6" fmla="*/ 2814364 w 2839113"/>
              <a:gd name="connsiteY6" fmla="*/ 2141835 h 2779288"/>
              <a:gd name="connsiteX7" fmla="*/ 2268388 w 2839113"/>
              <a:gd name="connsiteY7" fmla="*/ 2700921 h 2779288"/>
              <a:gd name="connsiteX8" fmla="*/ 184434 w 2839113"/>
              <a:gd name="connsiteY8" fmla="*/ 538873 h 2779288"/>
              <a:gd name="connsiteX9" fmla="*/ 634951 w 2839113"/>
              <a:gd name="connsiteY9" fmla="*/ 0 h 2779288"/>
              <a:gd name="connsiteX0" fmla="*/ 634951 w 2839113"/>
              <a:gd name="connsiteY0" fmla="*/ 0 h 2779288"/>
              <a:gd name="connsiteX1" fmla="*/ 1172526 w 2839113"/>
              <a:gd name="connsiteY1" fmla="*/ 727041 h 2779288"/>
              <a:gd name="connsiteX2" fmla="*/ 696499 w 2839113"/>
              <a:gd name="connsiteY2" fmla="*/ 987452 h 2779288"/>
              <a:gd name="connsiteX3" fmla="*/ 1804804 w 2839113"/>
              <a:gd name="connsiteY3" fmla="*/ 2170143 h 2779288"/>
              <a:gd name="connsiteX4" fmla="*/ 2030889 w 2839113"/>
              <a:gd name="connsiteY4" fmla="*/ 1788252 h 2779288"/>
              <a:gd name="connsiteX5" fmla="*/ 2814364 w 2839113"/>
              <a:gd name="connsiteY5" fmla="*/ 2141835 h 2779288"/>
              <a:gd name="connsiteX6" fmla="*/ 2268388 w 2839113"/>
              <a:gd name="connsiteY6" fmla="*/ 2700921 h 2779288"/>
              <a:gd name="connsiteX7" fmla="*/ 184434 w 2839113"/>
              <a:gd name="connsiteY7" fmla="*/ 538873 h 2779288"/>
              <a:gd name="connsiteX8" fmla="*/ 634951 w 2839113"/>
              <a:gd name="connsiteY8" fmla="*/ 0 h 277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9113" h="2779288">
                <a:moveTo>
                  <a:pt x="634951" y="0"/>
                </a:moveTo>
                <a:lnTo>
                  <a:pt x="1172526" y="727041"/>
                </a:lnTo>
                <a:cubicBezTo>
                  <a:pt x="1061475" y="975770"/>
                  <a:pt x="874225" y="1005423"/>
                  <a:pt x="696499" y="987452"/>
                </a:cubicBezTo>
                <a:cubicBezTo>
                  <a:pt x="251073" y="1846230"/>
                  <a:pt x="1559023" y="2431995"/>
                  <a:pt x="1804804" y="2170143"/>
                </a:cubicBezTo>
                <a:cubicBezTo>
                  <a:pt x="1811009" y="1988316"/>
                  <a:pt x="1835290" y="1864195"/>
                  <a:pt x="2030889" y="1788252"/>
                </a:cubicBezTo>
                <a:lnTo>
                  <a:pt x="2814364" y="2141835"/>
                </a:lnTo>
                <a:cubicBezTo>
                  <a:pt x="2940357" y="2610284"/>
                  <a:pt x="2558789" y="2740386"/>
                  <a:pt x="2268388" y="2700921"/>
                </a:cubicBezTo>
                <a:cubicBezTo>
                  <a:pt x="1034091" y="3148684"/>
                  <a:pt x="-543194" y="1577028"/>
                  <a:pt x="184434" y="538873"/>
                </a:cubicBezTo>
                <a:cubicBezTo>
                  <a:pt x="195816" y="545508"/>
                  <a:pt x="49512" y="10994"/>
                  <a:pt x="634951" y="0"/>
                </a:cubicBezTo>
                <a:close/>
              </a:path>
            </a:pathLst>
          </a:custGeom>
          <a:solidFill>
            <a:srgbClr val="FFFFFF"/>
          </a:solidFill>
          <a:ln w="1905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5096" y="3547502"/>
            <a:ext cx="3228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Contact number: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877 381 2658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8558" y="13151"/>
            <a:ext cx="65876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785BE-D6D7-404D-B074-D48FA819D520}"/>
              </a:ext>
            </a:extLst>
          </p:cNvPr>
          <p:cNvSpPr txBox="1"/>
          <p:nvPr/>
        </p:nvSpPr>
        <p:spPr>
          <a:xfrm>
            <a:off x="1172983" y="1538430"/>
            <a:ext cx="434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Contact 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ThinkITPM</a:t>
            </a:r>
            <a:r>
              <a:rPr lang="en-US" sz="2800" b="1" dirty="0">
                <a:solidFill>
                  <a:schemeClr val="bg1"/>
                </a:solidFill>
              </a:rPr>
              <a:t> today!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B0C3F2-3390-4CDB-8EA0-C96094D14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175" y="4214563"/>
            <a:ext cx="670806" cy="6456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F83F40A-E965-4F9A-B600-A120D14BAC80}"/>
              </a:ext>
            </a:extLst>
          </p:cNvPr>
          <p:cNvSpPr/>
          <p:nvPr/>
        </p:nvSpPr>
        <p:spPr>
          <a:xfrm>
            <a:off x="1675096" y="5060289"/>
            <a:ext cx="31534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Linkedin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>
              <a:defRPr/>
            </a:pPr>
            <a:r>
              <a:rPr lang="en-US" sz="1600" kern="0" dirty="0">
                <a:solidFill>
                  <a:srgbClr val="FFFFF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https://www.linkedin.com/in/jose-santana-pmp-csm-165930137/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1A5490-A897-4772-A220-01717C138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638" y="5106199"/>
            <a:ext cx="636208" cy="62997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0D14845-6CF6-4BD3-BB98-26DFE4287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3881" y="5982952"/>
            <a:ext cx="706003" cy="62997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4A3AE2D-BBC6-4EDA-AB0E-600FBE03BEDA}"/>
              </a:ext>
            </a:extLst>
          </p:cNvPr>
          <p:cNvSpPr/>
          <p:nvPr/>
        </p:nvSpPr>
        <p:spPr>
          <a:xfrm>
            <a:off x="1675096" y="5955908"/>
            <a:ext cx="315341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Website:</a:t>
            </a:r>
          </a:p>
          <a:p>
            <a:pPr lvl="0">
              <a:defRPr/>
            </a:pPr>
            <a:r>
              <a:rPr lang="en-US" sz="1600" kern="0" dirty="0">
                <a:solidFill>
                  <a:srgbClr val="FFFFF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www.ThinkITPM.com</a:t>
            </a:r>
          </a:p>
        </p:txBody>
      </p:sp>
    </p:spTree>
    <p:extLst>
      <p:ext uri="{BB962C8B-B14F-4D97-AF65-F5344CB8AC3E}">
        <p14:creationId xmlns:p14="http://schemas.microsoft.com/office/powerpoint/2010/main" val="25203162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ysClr val="window" lastClr="FFFFFF"/>
      </a:lt1>
      <a:dk2>
        <a:srgbClr val="FFFFFF"/>
      </a:dk2>
      <a:lt2>
        <a:srgbClr val="000000"/>
      </a:lt2>
      <a:accent1>
        <a:srgbClr val="92D050"/>
      </a:accent1>
      <a:accent2>
        <a:srgbClr val="00B0F0"/>
      </a:accent2>
      <a:accent3>
        <a:srgbClr val="FFC000"/>
      </a:accent3>
      <a:accent4>
        <a:srgbClr val="595959"/>
      </a:accent4>
      <a:accent5>
        <a:srgbClr val="2C2C2C"/>
      </a:accent5>
      <a:accent6>
        <a:srgbClr val="43434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4766</TotalTime>
  <Words>544</Words>
  <Application>Microsoft Office PowerPoint</Application>
  <PresentationFormat>Widescreen</PresentationFormat>
  <Paragraphs>74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</vt:lpstr>
      <vt:lpstr>Georgia</vt:lpstr>
      <vt:lpstr>Open Sans</vt:lpstr>
      <vt:lpstr>Office Theme</vt:lpstr>
      <vt:lpstr>Technology Recruiting Services and Consulting </vt:lpstr>
      <vt:lpstr>PowerPoint Presentation</vt:lpstr>
      <vt:lpstr>PowerPoint Presentation</vt:lpstr>
      <vt:lpstr>PowerPoint Presentation</vt:lpstr>
      <vt:lpstr>Recruitment Process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node45</dc:creator>
  <cp:lastModifiedBy>JOSE SANTANA</cp:lastModifiedBy>
  <cp:revision>121</cp:revision>
  <dcterms:created xsi:type="dcterms:W3CDTF">2018-02-16T10:23:52Z</dcterms:created>
  <dcterms:modified xsi:type="dcterms:W3CDTF">2021-07-08T15:39:00Z</dcterms:modified>
</cp:coreProperties>
</file>